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7D38-2A81-4852-9E30-04511892E4A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2E59-C43B-4506-83E6-D99F42A56C6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7D38-2A81-4852-9E30-04511892E4A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2E59-C43B-4506-83E6-D99F42A56C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7D38-2A81-4852-9E30-04511892E4A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2E59-C43B-4506-83E6-D99F42A56C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7D38-2A81-4852-9E30-04511892E4A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2E59-C43B-4506-83E6-D99F42A56C6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7D38-2A81-4852-9E30-04511892E4A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2E59-C43B-4506-83E6-D99F42A56C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7D38-2A81-4852-9E30-04511892E4A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2E59-C43B-4506-83E6-D99F42A56C6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7D38-2A81-4852-9E30-04511892E4A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2E59-C43B-4506-83E6-D99F42A56C6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7D38-2A81-4852-9E30-04511892E4A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2E59-C43B-4506-83E6-D99F42A56C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7D38-2A81-4852-9E30-04511892E4A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2E59-C43B-4506-83E6-D99F42A56C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7D38-2A81-4852-9E30-04511892E4A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2E59-C43B-4506-83E6-D99F42A56C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7D38-2A81-4852-9E30-04511892E4A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2E59-C43B-4506-83E6-D99F42A56C6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BB7D38-2A81-4852-9E30-04511892E4AD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232E59-C43B-4506-83E6-D99F42A56C6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2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5253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Школьный музей «Балтийские малютки»</a:t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> имени контр-адмирала Ю.С. Руссина</a:t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>ГБОУ СОШ №364 Фрунзенского района,</a:t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> Санкт-Петербурга</a:t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>ул. Димитрова дом 9 кор. 3</a:t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>Муниципальный округ №74 «Георгиевский»</a:t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/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Номинация «Лучший городской школьный музей»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Школьный музей: цифровой формат.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eacher\Desktop\DSCN1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5040560" cy="30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Усталая подлодка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557">
        <p14:reveal/>
      </p:transition>
    </mc:Choice>
    <mc:Fallback xmlns="">
      <p:transition spd="slow" advTm="55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132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5557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"/>
            <a:ext cx="487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Сотрудничество с военно-морскими музеями</a:t>
            </a:r>
          </a:p>
        </p:txBody>
      </p:sp>
      <p:pic>
        <p:nvPicPr>
          <p:cNvPr id="5122" name="Picture 2" descr="http://www.school364.spb.ru/school_life/sh_life/images/2020/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3"/>
            <a:ext cx="4923348" cy="591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chool364.spb.ru/school_life/sh_life/images/2020/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16" y="809830"/>
            <a:ext cx="4657184" cy="328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chool364.spb.ru/school_life/sh_life/images/2020/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141" y="3729278"/>
            <a:ext cx="4799859" cy="295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3724341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Посещение Кронштадта</a:t>
            </a:r>
            <a:endParaRPr lang="ru-RU" b="1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848" y="809830"/>
            <a:ext cx="4147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Музей </a:t>
            </a:r>
            <a:r>
              <a:rPr lang="ru-RU" b="1" dirty="0">
                <a:solidFill>
                  <a:schemeClr val="bg1"/>
                </a:solidFill>
              </a:rPr>
              <a:t>"Отечества достойные сыны", в Морском Техническом Колледже имени адмирала Д.Н. Сенявина.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809830"/>
            <a:ext cx="4936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Экскурсия в Центральном военно-морском музее</a:t>
            </a:r>
          </a:p>
        </p:txBody>
      </p:sp>
    </p:spTree>
    <p:extLst>
      <p:ext uri="{BB962C8B-B14F-4D97-AF65-F5344CB8AC3E}">
        <p14:creationId xmlns:p14="http://schemas.microsoft.com/office/powerpoint/2010/main" val="22557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5013176"/>
            <a:ext cx="7334200" cy="158417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Методическая работа...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4032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марта 2022 года, участники городского семинара "Школьное кадетство в Санкт - Петербурге: традиции и инновации", в школьном музее</a:t>
            </a:r>
            <a:r>
              <a:rPr lang="ru-RU" sz="1400" dirty="0" smtClean="0">
                <a:solidFill>
                  <a:srgbClr val="0070C0"/>
                </a:solidFill>
              </a:rPr>
              <a:t>. Проект: экспонат школьного музея.</a:t>
            </a:r>
          </a:p>
          <a:p>
            <a:r>
              <a:rPr lang="ru-RU" dirty="0" smtClean="0"/>
              <a:t>КОНФЕРЕНЦИИ:</a:t>
            </a:r>
            <a:endParaRPr lang="ru-RU" dirty="0"/>
          </a:p>
          <a:p>
            <a:r>
              <a:rPr lang="ru-RU" b="1" i="1" dirty="0"/>
              <a:t>80 лет начала работы Ладожской ледовой Дороги жизни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79823"/>
            <a:ext cx="3041567" cy="227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Teacher\Desktop\2021\Отчет Хвостова\музей\Муз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2195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628801"/>
            <a:ext cx="6678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То академик</a:t>
            </a:r>
            <a:r>
              <a:rPr lang="ru-RU" b="1" i="1" dirty="0"/>
              <a:t>, то </a:t>
            </a:r>
            <a:r>
              <a:rPr lang="ru-RU" b="1" i="1" dirty="0" smtClean="0"/>
              <a:t>герой</a:t>
            </a:r>
            <a:r>
              <a:rPr lang="ru-RU" b="1" i="1" dirty="0"/>
              <a:t>, </a:t>
            </a:r>
            <a:endParaRPr lang="ru-RU" b="1" i="1" dirty="0" smtClean="0"/>
          </a:p>
          <a:p>
            <a:r>
              <a:rPr lang="ru-RU" b="1" i="1" dirty="0" smtClean="0"/>
              <a:t>то мореплаватель</a:t>
            </a:r>
            <a:r>
              <a:rPr lang="ru-RU" b="1" i="1" dirty="0"/>
              <a:t>, то плотник...</a:t>
            </a:r>
          </a:p>
        </p:txBody>
      </p:sp>
      <p:pic>
        <p:nvPicPr>
          <p:cNvPr id="1029" name="Picture 5" descr="http://www.school364.spb.ru/school_life/sh_life/images/2020/10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73216"/>
            <a:ext cx="3041567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5665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70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620688"/>
            <a:ext cx="7478216" cy="4894480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00B0F0"/>
                </a:solidFill>
              </a:rPr>
              <a:t/>
            </a:r>
            <a:br>
              <a:rPr lang="ru-RU" sz="6600" dirty="0" smtClean="0">
                <a:solidFill>
                  <a:srgbClr val="00B0F0"/>
                </a:solidFill>
              </a:rPr>
            </a:br>
            <a:r>
              <a:rPr lang="ru-RU" sz="6600" dirty="0" smtClean="0">
                <a:solidFill>
                  <a:srgbClr val="00B0F0"/>
                </a:solidFill>
              </a:rPr>
              <a:t>Приглашаем</a:t>
            </a:r>
            <a:br>
              <a:rPr lang="ru-RU" sz="6600" dirty="0" smtClean="0">
                <a:solidFill>
                  <a:srgbClr val="00B0F0"/>
                </a:solidFill>
              </a:rPr>
            </a:br>
            <a:r>
              <a:rPr lang="ru-RU" sz="6600" b="0" dirty="0" smtClean="0">
                <a:solidFill>
                  <a:srgbClr val="00B0F0"/>
                </a:solidFill>
              </a:rPr>
              <a:t> Вас в наш музей.</a:t>
            </a:r>
            <a:endParaRPr lang="ru-RU" sz="66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4365104"/>
            <a:ext cx="7262192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Школьный музей имеет регистрацию на сайте школьных музеев России, награжден Памятной медалью в связи с 75-летием Победы в Великой Отечественной войне. На </a:t>
            </a:r>
            <a:r>
              <a:rPr lang="ru-RU" sz="2000" dirty="0">
                <a:solidFill>
                  <a:srgbClr val="C00000"/>
                </a:solidFill>
              </a:rPr>
              <a:t>с</a:t>
            </a:r>
            <a:r>
              <a:rPr lang="ru-RU" sz="2000" dirty="0" smtClean="0">
                <a:solidFill>
                  <a:srgbClr val="C00000"/>
                </a:solidFill>
              </a:rPr>
              <a:t>айте школы -  своя страничка: положение, информация о направлениях деятельности музея.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://www.school364.spb.ru/school_life/sh_life/images/2020/36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1" y="260648"/>
            <a:ext cx="3312368" cy="405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32" y="727642"/>
            <a:ext cx="4848050" cy="349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23928" y="616530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http://www.school364.spb.ru/about/shkolnyy-muzey-baltiyskie-malyutki/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5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3"/>
    </mc:Choice>
    <mc:Fallback xmlns="">
      <p:transition spd="slow" advTm="6763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712" objId="9"/>
        <p14:triggerEvt type="onClick" time="1712" objId="9"/>
        <p14:pauseEvt time="3936" objId="9"/>
        <p14:stopEvt time="6763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085184"/>
            <a:ext cx="6254080" cy="16561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Научная 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концепция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1400" dirty="0">
                <a:solidFill>
                  <a:srgbClr val="002060"/>
                </a:solidFill>
              </a:rPr>
              <a:t>Актуальность создания проекта школьного </a:t>
            </a:r>
            <a:r>
              <a:rPr lang="ru-RU" sz="1400" dirty="0" smtClean="0">
                <a:solidFill>
                  <a:srgbClr val="002060"/>
                </a:solidFill>
              </a:rPr>
              <a:t>музея в цифровом формате:</a:t>
            </a:r>
          </a:p>
          <a:p>
            <a:pPr marL="45720" indent="0">
              <a:buNone/>
            </a:pPr>
            <a:r>
              <a:rPr lang="ru-RU" sz="1200" dirty="0"/>
              <a:t>Задачи:</a:t>
            </a:r>
          </a:p>
          <a:p>
            <a:pPr marL="45720" indent="0">
              <a:buNone/>
            </a:pPr>
            <a:r>
              <a:rPr lang="ru-RU" sz="1200" dirty="0"/>
              <a:t>содействие оцифровке максимального количества вещественных и документальных материалов музейного фонда в школьных музеях;</a:t>
            </a:r>
          </a:p>
          <a:p>
            <a:pPr marL="45720" indent="0">
              <a:buNone/>
            </a:pPr>
            <a:r>
              <a:rPr lang="ru-RU" sz="1200" dirty="0"/>
              <a:t>привлечение обучающихся к школьной музейной деятельности, исследованию, изучению и сохранению истории страны;</a:t>
            </a:r>
          </a:p>
          <a:p>
            <a:pPr marL="45720" indent="0">
              <a:buNone/>
            </a:pPr>
            <a:r>
              <a:rPr lang="ru-RU" sz="1200" dirty="0"/>
              <a:t>повышение роли информационных технологий;</a:t>
            </a:r>
          </a:p>
          <a:p>
            <a:pPr marL="45720" indent="0">
              <a:buNone/>
            </a:pPr>
            <a:r>
              <a:rPr lang="ru-RU" sz="1200" dirty="0"/>
              <a:t>обучение школьников использованию современных цифровых технологий;</a:t>
            </a:r>
          </a:p>
          <a:p>
            <a:pPr marL="45720" indent="0">
              <a:buNone/>
            </a:pPr>
            <a:r>
              <a:rPr lang="ru-RU" sz="1200" dirty="0"/>
              <a:t>создание условий для реализации творческого потенциала;</a:t>
            </a:r>
          </a:p>
          <a:p>
            <a:pPr marL="45720" indent="0">
              <a:buNone/>
            </a:pPr>
            <a:r>
              <a:rPr lang="ru-RU" sz="1200" dirty="0"/>
              <a:t>изучение и обобщение опыта работы по цифровизации хранящихся в школьных музеях вещественных и документальных материалов по тематике краеведения и военной истории;</a:t>
            </a:r>
          </a:p>
          <a:p>
            <a:pPr marL="45720" indent="0">
              <a:buNone/>
            </a:pPr>
            <a:r>
              <a:rPr lang="ru-RU" sz="1200" dirty="0"/>
              <a:t>создание интернет-страниц, аккаунтов в социальных сетях для размещения информации об экспозициях и </a:t>
            </a:r>
            <a:r>
              <a:rPr lang="ru-RU" sz="1200" dirty="0" smtClean="0"/>
              <a:t>выставках;</a:t>
            </a:r>
          </a:p>
          <a:p>
            <a:pPr marL="45720" indent="0">
              <a:buNone/>
            </a:pPr>
            <a:r>
              <a:rPr lang="ru-RU" sz="1200" dirty="0" smtClean="0"/>
              <a:t>В ходе реализации проекта: "Школьный </a:t>
            </a:r>
            <a:r>
              <a:rPr lang="ru-RU" sz="1200" dirty="0"/>
              <a:t>музей: цифровой формат» </a:t>
            </a:r>
            <a:r>
              <a:rPr lang="ru-RU" sz="1200" dirty="0" smtClean="0"/>
              <a:t>были приобретены – интерактивная панель, информационный киоск (электронный гид), ноутбук, выделено дополнительное помещение -  зал показа видео и фильмов, оцифровано 210 различных материалов ( подлинные и архивные документы, видео и документальные фильмы. объекты)</a:t>
            </a:r>
          </a:p>
          <a:p>
            <a:pPr marL="4572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537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acher\Desktop\Музей\IMG_20220926_150046_1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 bwMode="auto">
          <a:xfrm>
            <a:off x="107504" y="116632"/>
            <a:ext cx="4114800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eacher\Desktop\Музей\IMG_20220926_15244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5082575" cy="3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eacher\Desktop\Музей\IMG_20220926_144024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92" y="113996"/>
            <a:ext cx="3846416" cy="66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90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581128"/>
            <a:ext cx="7262192" cy="1944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2 сентября 2022 года в школьном музее прошли уроки истории, посвященные Дню солидарности в борьбе с терроризмом. Количество участников - 90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учащихся, кадет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и учителей.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Террористический акт в  Беслане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Уроки проводит Карякина Наталья Викторовна, руководитель музея (зал музея для показа видео, документальных фильмов, презентаций)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098" name="Picture 2" descr="C:\Users\Teacher\Desktop\фото  мероприятия в музее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98" y="116633"/>
            <a:ext cx="671408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4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733256"/>
            <a:ext cx="5688632" cy="936104"/>
          </a:xfrm>
        </p:spPr>
        <p:txBody>
          <a:bodyPr/>
          <a:lstStyle/>
          <a:p>
            <a:r>
              <a:rPr lang="ru-RU" sz="2000" dirty="0" smtClean="0"/>
              <a:t>Экспозиции музея, уникальные экспонаты. </a:t>
            </a:r>
            <a:endParaRPr lang="ru-RU" sz="2000" dirty="0"/>
          </a:p>
        </p:txBody>
      </p:sp>
      <p:pic>
        <p:nvPicPr>
          <p:cNvPr id="5122" name="Picture 2" descr="C:\Users\Teacher\Desktop\Музей\IMG_20220926_144044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" y="60682"/>
            <a:ext cx="314901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eacher\Desktop\Новая папка\DSCN11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80628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eacher\Desktop\Новая папка\DSCN11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0629"/>
            <a:ext cx="2592288" cy="22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Teacher\Desktop\Музей\IMG_20220926_1441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25922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Teacher\Desktop\Музей\IMG_20220926_1455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92896"/>
            <a:ext cx="28083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Teacher\Desktop\Музей\IMG_20220926_15283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30963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Усталая подлодка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40690" y="4974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7243207" cy="2297192"/>
          </a:xfrm>
        </p:spPr>
        <p:txBody>
          <a:bodyPr/>
          <a:lstStyle/>
          <a:p>
            <a:pPr marL="0" indent="0">
              <a:buNone/>
            </a:pPr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Храним Память. </a:t>
            </a:r>
            <a:r>
              <a:rPr lang="ru-R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Мемориальные Акции.</a:t>
            </a:r>
            <a:endParaRPr lang="ru-RU" sz="3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utoShape 2" descr="http://www.school364.spb.ru/school_life/sh_life/images/2020/1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http://www.school364.spb.ru/school_life/sh_life/images/2020/12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6" descr="http://www.school364.spb.ru/school_life/sh_life/images/2020/12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8" descr="http://www.school364.spb.ru/school_life/sh_life/images/2020/12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6"/>
            <a:ext cx="47625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1" descr="http://www.school364.spb.ru/school_life/sh_life/images/2020/125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3" descr="http://www.school364.spb.ru/school_life/sh_life/images/2020/125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6940"/>
            <a:ext cx="3682380" cy="442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2924944"/>
            <a:ext cx="327867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0375" y="5949280"/>
            <a:ext cx="3031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5 мая 2022 года члены Совета школьного музея приняли участие в 4 молодежном гражданско-патриотическом </a:t>
            </a:r>
            <a:r>
              <a:rPr lang="ru-RU" sz="1100" b="1" dirty="0" smtClean="0">
                <a:solidFill>
                  <a:srgbClr val="002060"/>
                </a:solidFill>
              </a:rPr>
              <a:t>форуме.</a:t>
            </a:r>
            <a:endParaRPr lang="ru-RU" sz="1100" b="1" dirty="0">
              <a:solidFill>
                <a:srgbClr val="00206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96" y="2924944"/>
            <a:ext cx="191037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Усталая подлодка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22096" y="45248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0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-773275"/>
            <a:ext cx="9036496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5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5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Справка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работе школьного музея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Балтийские малютки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 контр-адмирала Ю.С. </a:t>
            </a:r>
            <a:r>
              <a:rPr kumimoji="0" lang="ru-RU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Руссина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ГБОУ СОШ № 364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2021-2022 учебном году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Музей основан в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1995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г.; находится в отдельном помещении на  2-м  этаже.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Многие годы школьный музей поддерживает связь с Объединенным Советом ветеранов моряков-подводников, ФГУП ЦКБ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Рубин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музее традиционно отмечают памятные даты истории подводного флота России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Корабельный праздник моряков-подводников, День моряков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подводников,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рождения Балтийского флота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2020 году открыта отдельная экспозиция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Землянка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Успешно развивается зал, посвященный МЧС России.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2021-2022 учебном году музей посетили 679 воспитанников и сотрудников.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Директор ГБОУ СОШ № 364: 	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Круглова Ольга Александровна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 музея: </a:t>
            </a:r>
            <a:r>
              <a:rPr lang="ru-RU" sz="105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Карякина Наталья Викторовна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Деятельность музея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Балтийские малютки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 контр-адмирала Ю.С.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Руссина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является частью системы гражданско-патриотического воспитания в школе. 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работы музея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привлечь внимание учащихся к военно-исторической памяти народа; создание условий для развития школьного и музейного движения в образовательном пространстве школы,  формирование чувства сопричастности к прошлому и настоящему Родины.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Музей награжден Памятной медалью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75 лет Великой Победы. Музей имеет свою страничку на сайте школы. В 2020 году музей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Балтийские малютки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прошел регистрацию на сайте школьных музеев России.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20 февраля 2021 года Школьный музей посетил губернатор Санкт-Петербурга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Беглов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книге отзывов он оставил добрые пожелания кадетам нашей школы.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деятельности музея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и своевременное обновление экспозиции основной выставки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экскурсий по экспозициям музея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Уроков мужества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классных часов с использованием экспозиции музея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и проведение встреч с ветеранами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мемориальных акций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актива музея в конкурсах и научно-исследовательских конференциях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Кадетские мероприятия.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Уроки истории по гражданско-патриотической направленности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Методическая работа. Работа с фондами..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инициативе совета школьного музея на здании школы размещена Мемориальная доска, посвященная подводным лодкам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Малютки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погибщим при защите Ленинграда в годы Великой Отечественной войны.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C00000"/>
                </a:solidFill>
              </a:rPr>
              <a:t>Подведены итоги участия в реализации проекта "Гражданское и патриотическое воспитание" в 2021-2022 учебном году, по направлению - музееведение. Школьный музей "Балтийские малютки« имени контр-адмирала </a:t>
            </a:r>
            <a:r>
              <a:rPr lang="ru-RU" sz="1050" b="1" dirty="0" err="1" smtClean="0">
                <a:solidFill>
                  <a:srgbClr val="C00000"/>
                </a:solidFill>
              </a:rPr>
              <a:t>Ю.С.Руссина</a:t>
            </a:r>
            <a:r>
              <a:rPr lang="ru-RU" sz="1050" b="1" dirty="0" smtClean="0">
                <a:solidFill>
                  <a:srgbClr val="C00000"/>
                </a:solidFill>
              </a:rPr>
              <a:t> занимает второе место в районе.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5661248"/>
            <a:ext cx="567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Из истории школьного музея….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Усталая подлодка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0055" y="5574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acher\Desktop\Архив акты\Новые акты\Фото\IMG-20200222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96944" cy="595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958663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Совет школьного музея – участники Акции 75-лет Великой Победы.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1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495</TotalTime>
  <Words>459</Words>
  <Application>Microsoft Office PowerPoint</Application>
  <PresentationFormat>Экран (4:3)</PresentationFormat>
  <Paragraphs>64</Paragraphs>
  <Slides>12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Школьный музей «Балтийские малютки»  имени контр-адмирала Ю.С. Руссина ГБОУ СОШ №364 Фрунзенского района,  Санкт-Петербурга ул. Димитрова дом 9 кор. 3 Муниципальный округ №74 «Георгиевский»  Номинация «Лучший городской школьный музей» Школьный музей: цифровой формат. </vt:lpstr>
      <vt:lpstr>Школьный музей имеет регистрацию на сайте школьных музеев России, награжден Памятной медалью в связи с 75-летием Победы в Великой Отечественной войне. На сайте школы -  своя страничка: положение, информация о направлениях деятельности музея.</vt:lpstr>
      <vt:lpstr> Научная концепция</vt:lpstr>
      <vt:lpstr>Презентация PowerPoint</vt:lpstr>
      <vt:lpstr>2 сентября 2022 года в школьном музее прошли уроки истории, посвященные Дню солидарности в борьбе с терроризмом. Количество участников - 90 учащихся, кадет и учителей. Террористический акт в  Беслане. Уроки проводит Карякина Наталья Викторовна, руководитель музея (зал музея для показа видео, документальных фильмов, презентаций) </vt:lpstr>
      <vt:lpstr>Экспозиции музея, уникальные экспонаты. </vt:lpstr>
      <vt:lpstr> Храним Память. Мемориальные Акции.</vt:lpstr>
      <vt:lpstr>Презентация PowerPoint</vt:lpstr>
      <vt:lpstr>Презентация PowerPoint</vt:lpstr>
      <vt:lpstr>Презентация PowerPoint</vt:lpstr>
      <vt:lpstr>Методическая работа...</vt:lpstr>
      <vt:lpstr> Приглашаем  Вас в наш музей.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музей «Балтийские малютки»  имени контр-адмирала Ю.С. Руссина.  ГБОУ СОШ №364 Фрунзенского района, Санкт-Петербурга ул. Димитрова дом 9 кор. 3</dc:title>
  <dc:creator>Teacher</dc:creator>
  <cp:lastModifiedBy>Teacher</cp:lastModifiedBy>
  <cp:revision>69</cp:revision>
  <dcterms:created xsi:type="dcterms:W3CDTF">2022-09-26T13:23:03Z</dcterms:created>
  <dcterms:modified xsi:type="dcterms:W3CDTF">2024-01-30T10:19:23Z</dcterms:modified>
</cp:coreProperties>
</file>