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5" r:id="rId3"/>
    <p:sldId id="259" r:id="rId4"/>
    <p:sldId id="264" r:id="rId5"/>
    <p:sldId id="281" r:id="rId6"/>
    <p:sldId id="267" r:id="rId7"/>
    <p:sldId id="266" r:id="rId8"/>
    <p:sldId id="263" r:id="rId9"/>
    <p:sldId id="322" r:id="rId10"/>
    <p:sldId id="257" r:id="rId11"/>
    <p:sldId id="270" r:id="rId12"/>
    <p:sldId id="305" r:id="rId13"/>
    <p:sldId id="307" r:id="rId14"/>
    <p:sldId id="286" r:id="rId15"/>
    <p:sldId id="287" r:id="rId16"/>
    <p:sldId id="296" r:id="rId17"/>
    <p:sldId id="297" r:id="rId18"/>
    <p:sldId id="320" r:id="rId19"/>
    <p:sldId id="298" r:id="rId20"/>
    <p:sldId id="299" r:id="rId21"/>
    <p:sldId id="300" r:id="rId22"/>
    <p:sldId id="301" r:id="rId23"/>
    <p:sldId id="317" r:id="rId24"/>
    <p:sldId id="318" r:id="rId25"/>
    <p:sldId id="319" r:id="rId26"/>
    <p:sldId id="302" r:id="rId27"/>
    <p:sldId id="303" r:id="rId28"/>
    <p:sldId id="308" r:id="rId29"/>
    <p:sldId id="304" r:id="rId30"/>
    <p:sldId id="32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53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ED2"/>
    <a:srgbClr val="000000"/>
    <a:srgbClr val="65B991"/>
    <a:srgbClr val="C77FB8"/>
    <a:srgbClr val="1CBAEC"/>
    <a:srgbClr val="65E9E6"/>
    <a:srgbClr val="97C777"/>
    <a:srgbClr val="F1A069"/>
    <a:srgbClr val="A82E2E"/>
    <a:srgbClr val="57A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711" autoAdjust="0"/>
  </p:normalViewPr>
  <p:slideViewPr>
    <p:cSldViewPr snapToGrid="0">
      <p:cViewPr varScale="1">
        <p:scale>
          <a:sx n="101" d="100"/>
          <a:sy n="101" d="100"/>
        </p:scale>
        <p:origin x="186" y="210"/>
      </p:cViewPr>
      <p:guideLst>
        <p:guide orient="horz" pos="2024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B72C1-A9FB-45E5-8438-F75F6F253385}" type="doc">
      <dgm:prSet loTypeId="urn:microsoft.com/office/officeart/2005/8/layout/vList3#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E840BA2-AF2E-4B6D-B92F-B5D0B4E2B35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Зрительный </a:t>
          </a:r>
        </a:p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запоминанию непроверяемых  написаний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34E94-359F-42BF-A8C9-BCA7066EF07F}" type="parTrans" cxnId="{0B2D5A6D-7968-493E-A16F-B0B548B3BBB3}">
      <dgm:prSet/>
      <dgm:spPr/>
      <dgm:t>
        <a:bodyPr/>
        <a:lstStyle/>
        <a:p>
          <a:endParaRPr lang="ru-RU"/>
        </a:p>
      </dgm:t>
    </dgm:pt>
    <dgm:pt modelId="{FA41ABA6-3BA9-433E-8014-18E50B9DD167}" type="sibTrans" cxnId="{0B2D5A6D-7968-493E-A16F-B0B548B3BBB3}">
      <dgm:prSet/>
      <dgm:spPr/>
      <dgm:t>
        <a:bodyPr/>
        <a:lstStyle/>
        <a:p>
          <a:endParaRPr lang="ru-RU"/>
        </a:p>
      </dgm:t>
    </dgm:pt>
    <dgm:pt modelId="{A60CBB1E-23F5-4C3A-83BD-9D7AF38FE83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Слуховой</a:t>
          </a:r>
        </a:p>
        <a:p>
          <a:pPr rtl="0">
            <a:lnSpc>
              <a:spcPct val="100000"/>
            </a:lnSpc>
            <a:spcAft>
              <a:spcPct val="3500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Написание ребёнок  осуществляет от   слова слышимого, для чего необходим достаточный уровень развития  фонематического слуха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ED6019-FC20-4533-9B2F-E272F206BB8C}" type="parTrans" cxnId="{4BB44730-A0D0-4E6A-9664-8D3D95CE1355}">
      <dgm:prSet/>
      <dgm:spPr/>
      <dgm:t>
        <a:bodyPr/>
        <a:lstStyle/>
        <a:p>
          <a:endParaRPr lang="ru-RU"/>
        </a:p>
      </dgm:t>
    </dgm:pt>
    <dgm:pt modelId="{AD30927E-19D5-4BE7-AF6A-20701DD6D8FA}" type="sibTrans" cxnId="{4BB44730-A0D0-4E6A-9664-8D3D95CE1355}">
      <dgm:prSet/>
      <dgm:spPr/>
      <dgm:t>
        <a:bodyPr/>
        <a:lstStyle/>
        <a:p>
          <a:endParaRPr lang="ru-RU"/>
        </a:p>
      </dgm:t>
    </dgm:pt>
    <dgm:pt modelId="{9FD76323-4C9A-4AAA-8141-76C95CEE0AB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Двигательный (моторный) </a:t>
          </a:r>
        </a:p>
        <a:p>
          <a:pPr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Движение руки при письме создает графо-моторный образ слова </a:t>
          </a:r>
        </a:p>
        <a:p>
          <a:pPr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включает механизм двигательного запоминания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4A3C2-B0C4-44D9-B5A2-3B244461E7E1}" type="parTrans" cxnId="{A4698B41-AAB9-4011-8112-4BA5CC74C425}">
      <dgm:prSet/>
      <dgm:spPr/>
      <dgm:t>
        <a:bodyPr/>
        <a:lstStyle/>
        <a:p>
          <a:endParaRPr lang="ru-RU"/>
        </a:p>
      </dgm:t>
    </dgm:pt>
    <dgm:pt modelId="{E5448EE2-F994-41AA-A238-1BC3D8153457}" type="sibTrans" cxnId="{A4698B41-AAB9-4011-8112-4BA5CC74C425}">
      <dgm:prSet/>
      <dgm:spPr/>
      <dgm:t>
        <a:bodyPr/>
        <a:lstStyle/>
        <a:p>
          <a:endParaRPr lang="ru-RU"/>
        </a:p>
      </dgm:t>
    </dgm:pt>
    <dgm:pt modelId="{E354132F-B59B-490E-BFA0-42B6D32096E5}">
      <dgm:prSet custT="1"/>
      <dgm:spPr>
        <a:solidFill>
          <a:srgbClr val="DCAED2"/>
        </a:solidFill>
      </dgm:spPr>
      <dgm:t>
        <a:bodyPr/>
        <a:lstStyle/>
        <a:p>
          <a:pPr rtl="0">
            <a:lnSpc>
              <a:spcPct val="90000"/>
            </a:lnSpc>
          </a:pP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Речедвигательный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(проговаривание)</a:t>
          </a:r>
        </a:p>
        <a:p>
          <a:pPr rtl="0">
            <a:lnSpc>
              <a:spcPct val="100000"/>
            </a:lnSpc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П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роговаривание при письме создает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речедвигательный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образ слова, что способствует лучшему  запоминанию написания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25E3D-F7F7-4A64-91C1-536E7899D287}" type="parTrans" cxnId="{85F838ED-F81E-4708-AAE5-D7E7EEB70063}">
      <dgm:prSet/>
      <dgm:spPr/>
      <dgm:t>
        <a:bodyPr/>
        <a:lstStyle/>
        <a:p>
          <a:endParaRPr lang="ru-RU"/>
        </a:p>
      </dgm:t>
    </dgm:pt>
    <dgm:pt modelId="{24D28FD1-328A-4616-A431-9B725987BEB4}" type="sibTrans" cxnId="{85F838ED-F81E-4708-AAE5-D7E7EEB70063}">
      <dgm:prSet/>
      <dgm:spPr/>
      <dgm:t>
        <a:bodyPr/>
        <a:lstStyle/>
        <a:p>
          <a:endParaRPr lang="ru-RU"/>
        </a:p>
      </dgm:t>
    </dgm:pt>
    <dgm:pt modelId="{124417C4-24FD-4712-90F6-44F212D76BDB}" type="pres">
      <dgm:prSet presAssocID="{C4FB72C1-A9FB-45E5-8438-F75F6F2533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3E413D-D271-48A2-B5B4-93BC1D89280C}" type="pres">
      <dgm:prSet presAssocID="{5E840BA2-AF2E-4B6D-B92F-B5D0B4E2B357}" presName="composite" presStyleCnt="0"/>
      <dgm:spPr/>
      <dgm:t>
        <a:bodyPr/>
        <a:lstStyle/>
        <a:p>
          <a:endParaRPr lang="ru-RU"/>
        </a:p>
      </dgm:t>
    </dgm:pt>
    <dgm:pt modelId="{387962B6-09B9-4B72-A956-40CCAE49F54C}" type="pres">
      <dgm:prSet presAssocID="{5E840BA2-AF2E-4B6D-B92F-B5D0B4E2B357}" presName="imgShp" presStyleLbl="fgImgPlace1" presStyleIdx="0" presStyleCnt="4" custScaleX="95751" custScaleY="89345" custLinFactX="-2506" custLinFactNeighborX="-100000" custLinFactNeighborY="-1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C13BC2-EC1D-4B7D-A224-00BB6326BFB3}" type="pres">
      <dgm:prSet presAssocID="{5E840BA2-AF2E-4B6D-B92F-B5D0B4E2B357}" presName="txShp" presStyleLbl="node1" presStyleIdx="0" presStyleCnt="4" custScaleX="146591" custScaleY="94748" custLinFactNeighborX="-114" custLinFactNeighborY="-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80781-E175-47E6-994B-F1AAB2E974AD}" type="pres">
      <dgm:prSet presAssocID="{FA41ABA6-3BA9-433E-8014-18E50B9DD167}" presName="spacing" presStyleCnt="0"/>
      <dgm:spPr/>
      <dgm:t>
        <a:bodyPr/>
        <a:lstStyle/>
        <a:p>
          <a:endParaRPr lang="ru-RU"/>
        </a:p>
      </dgm:t>
    </dgm:pt>
    <dgm:pt modelId="{FBFF5F4F-7926-4262-B435-428A599C4825}" type="pres">
      <dgm:prSet presAssocID="{A60CBB1E-23F5-4C3A-83BD-9D7AF38FE83F}" presName="composite" presStyleCnt="0"/>
      <dgm:spPr/>
      <dgm:t>
        <a:bodyPr/>
        <a:lstStyle/>
        <a:p>
          <a:endParaRPr lang="ru-RU"/>
        </a:p>
      </dgm:t>
    </dgm:pt>
    <dgm:pt modelId="{79659866-CD88-4FB8-81C4-E55CA543C0C0}" type="pres">
      <dgm:prSet presAssocID="{A60CBB1E-23F5-4C3A-83BD-9D7AF38FE83F}" presName="imgShp" presStyleLbl="fgImgPlace1" presStyleIdx="1" presStyleCnt="4" custScaleX="95574" custScaleY="110793" custLinFactNeighborX="-77743" custLinFactNeighborY="-114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B10B86-DBE0-474C-A503-17A072CB58C6}" type="pres">
      <dgm:prSet presAssocID="{A60CBB1E-23F5-4C3A-83BD-9D7AF38FE83F}" presName="txShp" presStyleLbl="node1" presStyleIdx="1" presStyleCnt="4" custScaleX="146767" custScaleY="114449" custLinFactNeighborX="-970" custLinFactNeighborY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C9DF9-B1E8-4AA1-9A1D-AD1413087A7E}" type="pres">
      <dgm:prSet presAssocID="{AD30927E-19D5-4BE7-AF6A-20701DD6D8FA}" presName="spacing" presStyleCnt="0"/>
      <dgm:spPr/>
      <dgm:t>
        <a:bodyPr/>
        <a:lstStyle/>
        <a:p>
          <a:endParaRPr lang="ru-RU"/>
        </a:p>
      </dgm:t>
    </dgm:pt>
    <dgm:pt modelId="{A57B57DD-BDEE-40F9-BA0B-D0FC0797DAA6}" type="pres">
      <dgm:prSet presAssocID="{9FD76323-4C9A-4AAA-8141-76C95CEE0AB8}" presName="composite" presStyleCnt="0"/>
      <dgm:spPr/>
      <dgm:t>
        <a:bodyPr/>
        <a:lstStyle/>
        <a:p>
          <a:endParaRPr lang="ru-RU"/>
        </a:p>
      </dgm:t>
    </dgm:pt>
    <dgm:pt modelId="{FFC6A32D-E13B-4027-A93E-BDB8684D6FC7}" type="pres">
      <dgm:prSet presAssocID="{9FD76323-4C9A-4AAA-8141-76C95CEE0AB8}" presName="imgShp" presStyleLbl="fgImgPlace1" presStyleIdx="2" presStyleCnt="4" custLinFactNeighborX="-82001" custLinFactNeighborY="-35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AA2A0D-FFB0-48F6-88E5-21C0330EFBE6}" type="pres">
      <dgm:prSet presAssocID="{9FD76323-4C9A-4AAA-8141-76C95CEE0AB8}" presName="txShp" presStyleLbl="node1" presStyleIdx="2" presStyleCnt="4" custScaleX="146577" custLinFactNeighborX="-337" custLinFactNeighborY="1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9AC49-F734-440E-B530-D7189D6C5424}" type="pres">
      <dgm:prSet presAssocID="{E5448EE2-F994-41AA-A238-1BC3D8153457}" presName="spacing" presStyleCnt="0"/>
      <dgm:spPr/>
      <dgm:t>
        <a:bodyPr/>
        <a:lstStyle/>
        <a:p>
          <a:endParaRPr lang="ru-RU"/>
        </a:p>
      </dgm:t>
    </dgm:pt>
    <dgm:pt modelId="{C60A142C-984C-446E-BE6C-F04691152EFB}" type="pres">
      <dgm:prSet presAssocID="{E354132F-B59B-490E-BFA0-42B6D32096E5}" presName="composite" presStyleCnt="0"/>
      <dgm:spPr/>
      <dgm:t>
        <a:bodyPr/>
        <a:lstStyle/>
        <a:p>
          <a:endParaRPr lang="ru-RU"/>
        </a:p>
      </dgm:t>
    </dgm:pt>
    <dgm:pt modelId="{59677E64-F225-447B-8424-08BB59C3D579}" type="pres">
      <dgm:prSet presAssocID="{E354132F-B59B-490E-BFA0-42B6D32096E5}" presName="imgShp" presStyleLbl="fgImgPlace1" presStyleIdx="3" presStyleCnt="4" custScaleX="106049" custScaleY="98248" custLinFactNeighborX="-83775" custLinFactNeighborY="-29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088E3F-6F32-47EC-AB2E-4BB9D373C724}" type="pres">
      <dgm:prSet presAssocID="{E354132F-B59B-490E-BFA0-42B6D32096E5}" presName="txShp" presStyleLbl="node1" presStyleIdx="3" presStyleCnt="4" custScaleX="145848" custScaleY="103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838ED-F81E-4708-AAE5-D7E7EEB70063}" srcId="{C4FB72C1-A9FB-45E5-8438-F75F6F253385}" destId="{E354132F-B59B-490E-BFA0-42B6D32096E5}" srcOrd="3" destOrd="0" parTransId="{65025E3D-F7F7-4A64-91C1-536E7899D287}" sibTransId="{24D28FD1-328A-4616-A431-9B725987BEB4}"/>
    <dgm:cxn modelId="{3295C24A-5B55-4880-92A1-7FC098255FD2}" type="presOf" srcId="{A60CBB1E-23F5-4C3A-83BD-9D7AF38FE83F}" destId="{34B10B86-DBE0-474C-A503-17A072CB58C6}" srcOrd="0" destOrd="0" presId="urn:microsoft.com/office/officeart/2005/8/layout/vList3#3"/>
    <dgm:cxn modelId="{A4698B41-AAB9-4011-8112-4BA5CC74C425}" srcId="{C4FB72C1-A9FB-45E5-8438-F75F6F253385}" destId="{9FD76323-4C9A-4AAA-8141-76C95CEE0AB8}" srcOrd="2" destOrd="0" parTransId="{2064A3C2-B0C4-44D9-B5A2-3B244461E7E1}" sibTransId="{E5448EE2-F994-41AA-A238-1BC3D8153457}"/>
    <dgm:cxn modelId="{865FC2C2-C181-4836-BBAB-BDB80F6B8874}" type="presOf" srcId="{9FD76323-4C9A-4AAA-8141-76C95CEE0AB8}" destId="{6CAA2A0D-FFB0-48F6-88E5-21C0330EFBE6}" srcOrd="0" destOrd="0" presId="urn:microsoft.com/office/officeart/2005/8/layout/vList3#3"/>
    <dgm:cxn modelId="{0B2D5A6D-7968-493E-A16F-B0B548B3BBB3}" srcId="{C4FB72C1-A9FB-45E5-8438-F75F6F253385}" destId="{5E840BA2-AF2E-4B6D-B92F-B5D0B4E2B357}" srcOrd="0" destOrd="0" parTransId="{5F534E94-359F-42BF-A8C9-BCA7066EF07F}" sibTransId="{FA41ABA6-3BA9-433E-8014-18E50B9DD167}"/>
    <dgm:cxn modelId="{4BB44730-A0D0-4E6A-9664-8D3D95CE1355}" srcId="{C4FB72C1-A9FB-45E5-8438-F75F6F253385}" destId="{A60CBB1E-23F5-4C3A-83BD-9D7AF38FE83F}" srcOrd="1" destOrd="0" parTransId="{F0ED6019-FC20-4533-9B2F-E272F206BB8C}" sibTransId="{AD30927E-19D5-4BE7-AF6A-20701DD6D8FA}"/>
    <dgm:cxn modelId="{84334E05-CFD3-49C6-85CB-D452005F86B1}" type="presOf" srcId="{E354132F-B59B-490E-BFA0-42B6D32096E5}" destId="{8E088E3F-6F32-47EC-AB2E-4BB9D373C724}" srcOrd="0" destOrd="0" presId="urn:microsoft.com/office/officeart/2005/8/layout/vList3#3"/>
    <dgm:cxn modelId="{C0178368-223F-472F-9172-3EBA687D935D}" type="presOf" srcId="{C4FB72C1-A9FB-45E5-8438-F75F6F253385}" destId="{124417C4-24FD-4712-90F6-44F212D76BDB}" srcOrd="0" destOrd="0" presId="urn:microsoft.com/office/officeart/2005/8/layout/vList3#3"/>
    <dgm:cxn modelId="{20EAE5F2-F037-47B1-9CF7-FAD74906B6C4}" type="presOf" srcId="{5E840BA2-AF2E-4B6D-B92F-B5D0B4E2B357}" destId="{1EC13BC2-EC1D-4B7D-A224-00BB6326BFB3}" srcOrd="0" destOrd="0" presId="urn:microsoft.com/office/officeart/2005/8/layout/vList3#3"/>
    <dgm:cxn modelId="{041CB348-8974-44BB-94A4-1E181DCA1761}" type="presParOf" srcId="{124417C4-24FD-4712-90F6-44F212D76BDB}" destId="{4C3E413D-D271-48A2-B5B4-93BC1D89280C}" srcOrd="0" destOrd="0" presId="urn:microsoft.com/office/officeart/2005/8/layout/vList3#3"/>
    <dgm:cxn modelId="{D3A39F9C-605E-47FC-B7E8-45908F34B6FA}" type="presParOf" srcId="{4C3E413D-D271-48A2-B5B4-93BC1D89280C}" destId="{387962B6-09B9-4B72-A956-40CCAE49F54C}" srcOrd="0" destOrd="0" presId="urn:microsoft.com/office/officeart/2005/8/layout/vList3#3"/>
    <dgm:cxn modelId="{5DAF6653-ED64-4A43-B7FE-953EC7E6D8A7}" type="presParOf" srcId="{4C3E413D-D271-48A2-B5B4-93BC1D89280C}" destId="{1EC13BC2-EC1D-4B7D-A224-00BB6326BFB3}" srcOrd="1" destOrd="0" presId="urn:microsoft.com/office/officeart/2005/8/layout/vList3#3"/>
    <dgm:cxn modelId="{96F61E40-6979-4F8E-B471-AA3A42A7EB8D}" type="presParOf" srcId="{124417C4-24FD-4712-90F6-44F212D76BDB}" destId="{48880781-E175-47E6-994B-F1AAB2E974AD}" srcOrd="1" destOrd="0" presId="urn:microsoft.com/office/officeart/2005/8/layout/vList3#3"/>
    <dgm:cxn modelId="{4CBF086C-7AF5-44A4-AF59-27094968205C}" type="presParOf" srcId="{124417C4-24FD-4712-90F6-44F212D76BDB}" destId="{FBFF5F4F-7926-4262-B435-428A599C4825}" srcOrd="2" destOrd="0" presId="urn:microsoft.com/office/officeart/2005/8/layout/vList3#3"/>
    <dgm:cxn modelId="{8925A80D-03B4-4D9A-A8D3-FC335CEED015}" type="presParOf" srcId="{FBFF5F4F-7926-4262-B435-428A599C4825}" destId="{79659866-CD88-4FB8-81C4-E55CA543C0C0}" srcOrd="0" destOrd="0" presId="urn:microsoft.com/office/officeart/2005/8/layout/vList3#3"/>
    <dgm:cxn modelId="{5493BA53-4BBC-4C74-9C29-4533C8015BB9}" type="presParOf" srcId="{FBFF5F4F-7926-4262-B435-428A599C4825}" destId="{34B10B86-DBE0-474C-A503-17A072CB58C6}" srcOrd="1" destOrd="0" presId="urn:microsoft.com/office/officeart/2005/8/layout/vList3#3"/>
    <dgm:cxn modelId="{EAB2A542-D8AD-4848-A618-76F8C7DB439D}" type="presParOf" srcId="{124417C4-24FD-4712-90F6-44F212D76BDB}" destId="{939C9DF9-B1E8-4AA1-9A1D-AD1413087A7E}" srcOrd="3" destOrd="0" presId="urn:microsoft.com/office/officeart/2005/8/layout/vList3#3"/>
    <dgm:cxn modelId="{43CFB753-DF70-4CA9-A227-83F35AE362F1}" type="presParOf" srcId="{124417C4-24FD-4712-90F6-44F212D76BDB}" destId="{A57B57DD-BDEE-40F9-BA0B-D0FC0797DAA6}" srcOrd="4" destOrd="0" presId="urn:microsoft.com/office/officeart/2005/8/layout/vList3#3"/>
    <dgm:cxn modelId="{9A4D5FC0-3C67-4A62-AD84-5F353DCF81F2}" type="presParOf" srcId="{A57B57DD-BDEE-40F9-BA0B-D0FC0797DAA6}" destId="{FFC6A32D-E13B-4027-A93E-BDB8684D6FC7}" srcOrd="0" destOrd="0" presId="urn:microsoft.com/office/officeart/2005/8/layout/vList3#3"/>
    <dgm:cxn modelId="{5A06EB9F-7A0D-4E65-95E2-598669C959C6}" type="presParOf" srcId="{A57B57DD-BDEE-40F9-BA0B-D0FC0797DAA6}" destId="{6CAA2A0D-FFB0-48F6-88E5-21C0330EFBE6}" srcOrd="1" destOrd="0" presId="urn:microsoft.com/office/officeart/2005/8/layout/vList3#3"/>
    <dgm:cxn modelId="{CEE5086F-4620-4E46-946C-AF988F71ED0C}" type="presParOf" srcId="{124417C4-24FD-4712-90F6-44F212D76BDB}" destId="{7959AC49-F734-440E-B530-D7189D6C5424}" srcOrd="5" destOrd="0" presId="urn:microsoft.com/office/officeart/2005/8/layout/vList3#3"/>
    <dgm:cxn modelId="{366011CF-7E30-45F5-B596-6D48D65392DC}" type="presParOf" srcId="{124417C4-24FD-4712-90F6-44F212D76BDB}" destId="{C60A142C-984C-446E-BE6C-F04691152EFB}" srcOrd="6" destOrd="0" presId="urn:microsoft.com/office/officeart/2005/8/layout/vList3#3"/>
    <dgm:cxn modelId="{DE5670EE-323F-405C-8D9E-3B51FB70F6E4}" type="presParOf" srcId="{C60A142C-984C-446E-BE6C-F04691152EFB}" destId="{59677E64-F225-447B-8424-08BB59C3D579}" srcOrd="0" destOrd="0" presId="urn:microsoft.com/office/officeart/2005/8/layout/vList3#3"/>
    <dgm:cxn modelId="{BFF0621E-25C8-4D09-BD60-0EF95F954524}" type="presParOf" srcId="{C60A142C-984C-446E-BE6C-F04691152EFB}" destId="{8E088E3F-6F32-47EC-AB2E-4BB9D373C724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A88D16-0A27-42C1-8632-64FC7E29386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DA5AB5-68F2-4DD2-9D2F-7B12FB2F8ED1}">
      <dgm:prSet custT="1"/>
      <dgm:spPr>
        <a:solidFill>
          <a:srgbClr val="F1A069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Зоркий глаз помогает чуткому уху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C98CA71-9B4C-40FA-8DFE-A18826FC4B28}" type="parTrans" cxnId="{B6B86D4E-B20C-4DD8-B726-FC0560A9DDE7}">
      <dgm:prSet/>
      <dgm:spPr/>
      <dgm:t>
        <a:bodyPr/>
        <a:lstStyle/>
        <a:p>
          <a:endParaRPr lang="ru-RU"/>
        </a:p>
      </dgm:t>
    </dgm:pt>
    <dgm:pt modelId="{0A8F10BB-ABC9-485E-B8BD-A234317F72E0}" type="sibTrans" cxnId="{B6B86D4E-B20C-4DD8-B726-FC0560A9DDE7}">
      <dgm:prSet/>
      <dgm:spPr/>
      <dgm:t>
        <a:bodyPr/>
        <a:lstStyle/>
        <a:p>
          <a:endParaRPr lang="ru-RU"/>
        </a:p>
      </dgm:t>
    </dgm:pt>
    <dgm:pt modelId="{14B728B5-4601-441E-87E6-3A2D13EDF260}">
      <dgm:prSet custT="1"/>
      <dgm:spPr>
        <a:solidFill>
          <a:srgbClr val="C77FB8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Запись с пропуском </a:t>
          </a:r>
        </a:p>
        <a:p>
          <a:pPr rtl="0">
            <a:lnSpc>
              <a:spcPct val="10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ошибкоопасных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» мест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BFAADA4-0E19-4835-85AA-9C4FC28311D6}" type="parTrans" cxnId="{2D2FFE2F-4018-40DC-AB72-6F92A23F1E87}">
      <dgm:prSet/>
      <dgm:spPr/>
      <dgm:t>
        <a:bodyPr/>
        <a:lstStyle/>
        <a:p>
          <a:endParaRPr lang="ru-RU"/>
        </a:p>
      </dgm:t>
    </dgm:pt>
    <dgm:pt modelId="{B0D26140-5FDE-4988-ACD2-A8C495E4B08E}" type="sibTrans" cxnId="{2D2FFE2F-4018-40DC-AB72-6F92A23F1E87}">
      <dgm:prSet/>
      <dgm:spPr/>
      <dgm:t>
        <a:bodyPr/>
        <a:lstStyle/>
        <a:p>
          <a:endParaRPr lang="ru-RU"/>
        </a:p>
      </dgm:t>
    </dgm:pt>
    <dgm:pt modelId="{7661BA58-A9DD-4F84-8BE2-CC3C11F94DC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Телетайпная лента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D43B922-52AE-4AC8-A308-7FECEA76D853}" type="parTrans" cxnId="{826F1E2B-3DE4-45F9-BC0B-2F6BA2DB9B0A}">
      <dgm:prSet/>
      <dgm:spPr/>
      <dgm:t>
        <a:bodyPr/>
        <a:lstStyle/>
        <a:p>
          <a:endParaRPr lang="ru-RU"/>
        </a:p>
      </dgm:t>
    </dgm:pt>
    <dgm:pt modelId="{40E88766-DB87-4CC2-9BDB-C084A0AC10AA}" type="sibTrans" cxnId="{826F1E2B-3DE4-45F9-BC0B-2F6BA2DB9B0A}">
      <dgm:prSet/>
      <dgm:spPr/>
      <dgm:t>
        <a:bodyPr/>
        <a:lstStyle/>
        <a:p>
          <a:endParaRPr lang="ru-RU"/>
        </a:p>
      </dgm:t>
    </dgm:pt>
    <dgm:pt modelId="{72C110D8-3C4F-4E3E-B42F-F70CB779BAA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Программа безопасности слова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6EEFB72-2C2F-46D0-99FE-320E11EB895B}" type="parTrans" cxnId="{B215712B-5A57-427A-8627-5BE39FD83B1F}">
      <dgm:prSet/>
      <dgm:spPr/>
      <dgm:t>
        <a:bodyPr/>
        <a:lstStyle/>
        <a:p>
          <a:endParaRPr lang="ru-RU"/>
        </a:p>
      </dgm:t>
    </dgm:pt>
    <dgm:pt modelId="{4E847988-644B-4CD2-8668-94871A2D3631}" type="sibTrans" cxnId="{B215712B-5A57-427A-8627-5BE39FD83B1F}">
      <dgm:prSet/>
      <dgm:spPr/>
      <dgm:t>
        <a:bodyPr/>
        <a:lstStyle/>
        <a:p>
          <a:endParaRPr lang="ru-RU"/>
        </a:p>
      </dgm:t>
    </dgm:pt>
    <dgm:pt modelId="{9944D31D-5931-4B5D-8424-4B04AA80EADF}">
      <dgm:prSet custT="1"/>
      <dgm:spPr>
        <a:solidFill>
          <a:srgbClr val="1CBAEC"/>
        </a:solidFill>
      </dgm:spPr>
      <dgm:t>
        <a:bodyPr/>
        <a:lstStyle/>
        <a:p>
          <a:r>
            <a:rPr lang="ru-RU" sz="1800" dirty="0" smtClean="0"/>
            <a:t>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транскрипцией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3B609-605D-443E-ABEC-BB228A3009F1}" type="parTrans" cxnId="{4E2A8CEE-500B-4184-9358-8E05E1763455}">
      <dgm:prSet/>
      <dgm:spPr/>
      <dgm:t>
        <a:bodyPr/>
        <a:lstStyle/>
        <a:p>
          <a:endParaRPr lang="ru-RU"/>
        </a:p>
      </dgm:t>
    </dgm:pt>
    <dgm:pt modelId="{7AA8C1AF-206F-4DA7-A8D5-869FFB8040B4}" type="sibTrans" cxnId="{4E2A8CEE-500B-4184-9358-8E05E1763455}">
      <dgm:prSet/>
      <dgm:spPr/>
      <dgm:t>
        <a:bodyPr/>
        <a:lstStyle/>
        <a:p>
          <a:endParaRPr lang="ru-RU"/>
        </a:p>
      </dgm:t>
    </dgm:pt>
    <dgm:pt modelId="{5C363262-60D3-4193-B5DD-9B0A6E2B5507}" type="pres">
      <dgm:prSet presAssocID="{14A88D16-0A27-42C1-8632-64FC7E29386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BFD725-C4A7-4C51-A7B3-5D7C05ED7E8F}" type="pres">
      <dgm:prSet presAssocID="{14A88D16-0A27-42C1-8632-64FC7E293863}" presName="cycle" presStyleCnt="0"/>
      <dgm:spPr/>
    </dgm:pt>
    <dgm:pt modelId="{C56C9ECE-2DCF-4BD5-B412-E757DD17E534}" type="pres">
      <dgm:prSet presAssocID="{14A88D16-0A27-42C1-8632-64FC7E293863}" presName="centerShape" presStyleCnt="0"/>
      <dgm:spPr/>
    </dgm:pt>
    <dgm:pt modelId="{8A17BABD-C292-4878-8037-78C5BCC7F4FF}" type="pres">
      <dgm:prSet presAssocID="{14A88D16-0A27-42C1-8632-64FC7E293863}" presName="connSite" presStyleLbl="node1" presStyleIdx="0" presStyleCnt="6"/>
      <dgm:spPr/>
    </dgm:pt>
    <dgm:pt modelId="{98A7FB4D-B07D-4E62-B8E1-83B81077BE43}" type="pres">
      <dgm:prSet presAssocID="{14A88D16-0A27-42C1-8632-64FC7E293863}" presName="visible" presStyleLbl="node1" presStyleIdx="0" presStyleCnt="6" custScaleX="144359" custScaleY="147491" custLinFactNeighborX="-50004" custLinFactNeighborY="20945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D2EED400-0BE3-46A7-B45E-F934ABAAAB01}" type="pres">
      <dgm:prSet presAssocID="{CC98CA71-9B4C-40FA-8DFE-A18826FC4B28}" presName="Name25" presStyleLbl="parChTrans1D1" presStyleIdx="0" presStyleCnt="5"/>
      <dgm:spPr/>
      <dgm:t>
        <a:bodyPr/>
        <a:lstStyle/>
        <a:p>
          <a:endParaRPr lang="ru-RU"/>
        </a:p>
      </dgm:t>
    </dgm:pt>
    <dgm:pt modelId="{FFA63B4C-CDE2-4811-8C79-EA44B34DC984}" type="pres">
      <dgm:prSet presAssocID="{0ADA5AB5-68F2-4DD2-9D2F-7B12FB2F8ED1}" presName="node" presStyleCnt="0"/>
      <dgm:spPr/>
    </dgm:pt>
    <dgm:pt modelId="{CB31213C-97A4-46E4-88CE-F25F64F24482}" type="pres">
      <dgm:prSet presAssocID="{0ADA5AB5-68F2-4DD2-9D2F-7B12FB2F8ED1}" presName="parentNode" presStyleLbl="node1" presStyleIdx="1" presStyleCnt="6" custScaleX="234854" custScaleY="124419" custLinFactX="-86282" custLinFactNeighborX="-100000" custLinFactNeighborY="342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C0862-08B1-4AB3-941D-A8E47C517829}" type="pres">
      <dgm:prSet presAssocID="{0ADA5AB5-68F2-4DD2-9D2F-7B12FB2F8ED1}" presName="childNode" presStyleLbl="revTx" presStyleIdx="0" presStyleCnt="0">
        <dgm:presLayoutVars>
          <dgm:bulletEnabled val="1"/>
        </dgm:presLayoutVars>
      </dgm:prSet>
      <dgm:spPr/>
    </dgm:pt>
    <dgm:pt modelId="{2BE6C2A5-DF30-4198-8AE1-E2F56D4CBEA7}" type="pres">
      <dgm:prSet presAssocID="{96EEFB72-2C2F-46D0-99FE-320E11EB895B}" presName="Name25" presStyleLbl="parChTrans1D1" presStyleIdx="1" presStyleCnt="5"/>
      <dgm:spPr/>
      <dgm:t>
        <a:bodyPr/>
        <a:lstStyle/>
        <a:p>
          <a:endParaRPr lang="ru-RU"/>
        </a:p>
      </dgm:t>
    </dgm:pt>
    <dgm:pt modelId="{410F6079-C80A-4E82-813A-07D448DC88E3}" type="pres">
      <dgm:prSet presAssocID="{72C110D8-3C4F-4E3E-B42F-F70CB779BAA0}" presName="node" presStyleCnt="0"/>
      <dgm:spPr/>
    </dgm:pt>
    <dgm:pt modelId="{1B244738-0D0F-4A2D-B9CD-192BB43203E4}" type="pres">
      <dgm:prSet presAssocID="{72C110D8-3C4F-4E3E-B42F-F70CB779BAA0}" presName="parentNode" presStyleLbl="node1" presStyleIdx="2" presStyleCnt="6" custScaleX="268173" custScaleY="146385" custLinFactX="100000" custLinFactNeighborX="181783" custLinFactNeighborY="327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E2AFB-3407-436D-A8CA-970DC370D2DD}" type="pres">
      <dgm:prSet presAssocID="{72C110D8-3C4F-4E3E-B42F-F70CB779BAA0}" presName="childNode" presStyleLbl="revTx" presStyleIdx="0" presStyleCnt="0">
        <dgm:presLayoutVars>
          <dgm:bulletEnabled val="1"/>
        </dgm:presLayoutVars>
      </dgm:prSet>
      <dgm:spPr/>
    </dgm:pt>
    <dgm:pt modelId="{D8D77DED-41A7-4D61-B201-DCDE7E9BD146}" type="pres">
      <dgm:prSet presAssocID="{BBFAADA4-0E19-4835-85AA-9C4FC28311D6}" presName="Name25" presStyleLbl="parChTrans1D1" presStyleIdx="2" presStyleCnt="5"/>
      <dgm:spPr/>
      <dgm:t>
        <a:bodyPr/>
        <a:lstStyle/>
        <a:p>
          <a:endParaRPr lang="ru-RU"/>
        </a:p>
      </dgm:t>
    </dgm:pt>
    <dgm:pt modelId="{51386689-3DB7-477E-9D68-69C83DBEB428}" type="pres">
      <dgm:prSet presAssocID="{14B728B5-4601-441E-87E6-3A2D13EDF260}" presName="node" presStyleCnt="0"/>
      <dgm:spPr/>
    </dgm:pt>
    <dgm:pt modelId="{F195B79B-4588-41CA-AAFB-5843252FDC94}" type="pres">
      <dgm:prSet presAssocID="{14B728B5-4601-441E-87E6-3A2D13EDF260}" presName="parentNode" presStyleLbl="node1" presStyleIdx="3" presStyleCnt="6" custScaleX="261882" custScaleY="124905" custLinFactY="-100000" custLinFactNeighborX="14487" custLinFactNeighborY="-1057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BBF18-17F8-4314-8278-4472253372D9}" type="pres">
      <dgm:prSet presAssocID="{14B728B5-4601-441E-87E6-3A2D13EDF260}" presName="childNode" presStyleLbl="revTx" presStyleIdx="0" presStyleCnt="0">
        <dgm:presLayoutVars>
          <dgm:bulletEnabled val="1"/>
        </dgm:presLayoutVars>
      </dgm:prSet>
      <dgm:spPr/>
    </dgm:pt>
    <dgm:pt modelId="{5E2FAF11-FC20-421E-BF88-1D1FB4AC6F5C}" type="pres">
      <dgm:prSet presAssocID="{FD43B922-52AE-4AC8-A308-7FECEA76D853}" presName="Name25" presStyleLbl="parChTrans1D1" presStyleIdx="3" presStyleCnt="5"/>
      <dgm:spPr/>
      <dgm:t>
        <a:bodyPr/>
        <a:lstStyle/>
        <a:p>
          <a:endParaRPr lang="ru-RU"/>
        </a:p>
      </dgm:t>
    </dgm:pt>
    <dgm:pt modelId="{A512D310-AF00-4983-BE0A-279D25F9F3F9}" type="pres">
      <dgm:prSet presAssocID="{7661BA58-A9DD-4F84-8BE2-CC3C11F94DC4}" presName="node" presStyleCnt="0"/>
      <dgm:spPr/>
    </dgm:pt>
    <dgm:pt modelId="{C3CF7652-18D1-4622-A66B-85D923024D6B}" type="pres">
      <dgm:prSet presAssocID="{7661BA58-A9DD-4F84-8BE2-CC3C11F94DC4}" presName="parentNode" presStyleLbl="node1" presStyleIdx="4" presStyleCnt="6" custScaleX="268384" custScaleY="151670" custLinFactX="100000" custLinFactNeighborX="178204" custLinFactNeighborY="-463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E8BFE-5289-43D4-A205-A6592C332EFE}" type="pres">
      <dgm:prSet presAssocID="{7661BA58-A9DD-4F84-8BE2-CC3C11F94DC4}" presName="childNode" presStyleLbl="revTx" presStyleIdx="0" presStyleCnt="0">
        <dgm:presLayoutVars>
          <dgm:bulletEnabled val="1"/>
        </dgm:presLayoutVars>
      </dgm:prSet>
      <dgm:spPr/>
    </dgm:pt>
    <dgm:pt modelId="{DB359E09-51DC-4A82-9F01-755ADD7339D6}" type="pres">
      <dgm:prSet presAssocID="{6C53B609-605D-443E-ABEC-BB228A3009F1}" presName="Name25" presStyleLbl="parChTrans1D1" presStyleIdx="4" presStyleCnt="5"/>
      <dgm:spPr/>
      <dgm:t>
        <a:bodyPr/>
        <a:lstStyle/>
        <a:p>
          <a:endParaRPr lang="ru-RU"/>
        </a:p>
      </dgm:t>
    </dgm:pt>
    <dgm:pt modelId="{4D16DC7E-75FD-4B9B-8E40-B45B03129978}" type="pres">
      <dgm:prSet presAssocID="{9944D31D-5931-4B5D-8424-4B04AA80EADF}" presName="node" presStyleCnt="0"/>
      <dgm:spPr/>
    </dgm:pt>
    <dgm:pt modelId="{2090A038-8085-4E8D-974F-E1A37F0498C3}" type="pres">
      <dgm:prSet presAssocID="{9944D31D-5931-4B5D-8424-4B04AA80EADF}" presName="parentNode" presStyleLbl="node1" presStyleIdx="5" presStyleCnt="6" custScaleX="269264" custScaleY="147360" custLinFactNeighborX="75751" custLinFactNeighborY="-507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2C795-F58C-4CA9-AC92-F33418A860A3}" type="pres">
      <dgm:prSet presAssocID="{9944D31D-5931-4B5D-8424-4B04AA80EAD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54B2CBA-B7DB-499F-8F01-C02455E58CFF}" type="presOf" srcId="{6C53B609-605D-443E-ABEC-BB228A3009F1}" destId="{DB359E09-51DC-4A82-9F01-755ADD7339D6}" srcOrd="0" destOrd="0" presId="urn:microsoft.com/office/officeart/2005/8/layout/radial2"/>
    <dgm:cxn modelId="{B254AC8E-B072-4506-8393-1908981A9F90}" type="presOf" srcId="{7661BA58-A9DD-4F84-8BE2-CC3C11F94DC4}" destId="{C3CF7652-18D1-4622-A66B-85D923024D6B}" srcOrd="0" destOrd="0" presId="urn:microsoft.com/office/officeart/2005/8/layout/radial2"/>
    <dgm:cxn modelId="{800E537A-30A2-46AF-9F79-1A09B2EEBD5A}" type="presOf" srcId="{72C110D8-3C4F-4E3E-B42F-F70CB779BAA0}" destId="{1B244738-0D0F-4A2D-B9CD-192BB43203E4}" srcOrd="0" destOrd="0" presId="urn:microsoft.com/office/officeart/2005/8/layout/radial2"/>
    <dgm:cxn modelId="{2D2FFE2F-4018-40DC-AB72-6F92A23F1E87}" srcId="{14A88D16-0A27-42C1-8632-64FC7E293863}" destId="{14B728B5-4601-441E-87E6-3A2D13EDF260}" srcOrd="2" destOrd="0" parTransId="{BBFAADA4-0E19-4835-85AA-9C4FC28311D6}" sibTransId="{B0D26140-5FDE-4988-ACD2-A8C495E4B08E}"/>
    <dgm:cxn modelId="{7A1B8586-1436-4F88-AE30-BE2491A929B3}" type="presOf" srcId="{96EEFB72-2C2F-46D0-99FE-320E11EB895B}" destId="{2BE6C2A5-DF30-4198-8AE1-E2F56D4CBEA7}" srcOrd="0" destOrd="0" presId="urn:microsoft.com/office/officeart/2005/8/layout/radial2"/>
    <dgm:cxn modelId="{B215712B-5A57-427A-8627-5BE39FD83B1F}" srcId="{14A88D16-0A27-42C1-8632-64FC7E293863}" destId="{72C110D8-3C4F-4E3E-B42F-F70CB779BAA0}" srcOrd="1" destOrd="0" parTransId="{96EEFB72-2C2F-46D0-99FE-320E11EB895B}" sibTransId="{4E847988-644B-4CD2-8668-94871A2D3631}"/>
    <dgm:cxn modelId="{BA91E52A-FCFE-4806-99B9-C7A94948C4AE}" type="presOf" srcId="{BBFAADA4-0E19-4835-85AA-9C4FC28311D6}" destId="{D8D77DED-41A7-4D61-B201-DCDE7E9BD146}" srcOrd="0" destOrd="0" presId="urn:microsoft.com/office/officeart/2005/8/layout/radial2"/>
    <dgm:cxn modelId="{B6B86D4E-B20C-4DD8-B726-FC0560A9DDE7}" srcId="{14A88D16-0A27-42C1-8632-64FC7E293863}" destId="{0ADA5AB5-68F2-4DD2-9D2F-7B12FB2F8ED1}" srcOrd="0" destOrd="0" parTransId="{CC98CA71-9B4C-40FA-8DFE-A18826FC4B28}" sibTransId="{0A8F10BB-ABC9-485E-B8BD-A234317F72E0}"/>
    <dgm:cxn modelId="{BF5E6F19-593B-4105-98C9-4EB217CFC01E}" type="presOf" srcId="{CC98CA71-9B4C-40FA-8DFE-A18826FC4B28}" destId="{D2EED400-0BE3-46A7-B45E-F934ABAAAB01}" srcOrd="0" destOrd="0" presId="urn:microsoft.com/office/officeart/2005/8/layout/radial2"/>
    <dgm:cxn modelId="{0EFC4418-FE08-4A34-ABE6-DCC243B73231}" type="presOf" srcId="{14A88D16-0A27-42C1-8632-64FC7E293863}" destId="{5C363262-60D3-4193-B5DD-9B0A6E2B5507}" srcOrd="0" destOrd="0" presId="urn:microsoft.com/office/officeart/2005/8/layout/radial2"/>
    <dgm:cxn modelId="{4E2A8CEE-500B-4184-9358-8E05E1763455}" srcId="{14A88D16-0A27-42C1-8632-64FC7E293863}" destId="{9944D31D-5931-4B5D-8424-4B04AA80EADF}" srcOrd="4" destOrd="0" parTransId="{6C53B609-605D-443E-ABEC-BB228A3009F1}" sibTransId="{7AA8C1AF-206F-4DA7-A8D5-869FFB8040B4}"/>
    <dgm:cxn modelId="{390BEF86-CEA6-45AC-8464-4F489D15F148}" type="presOf" srcId="{0ADA5AB5-68F2-4DD2-9D2F-7B12FB2F8ED1}" destId="{CB31213C-97A4-46E4-88CE-F25F64F24482}" srcOrd="0" destOrd="0" presId="urn:microsoft.com/office/officeart/2005/8/layout/radial2"/>
    <dgm:cxn modelId="{826F1E2B-3DE4-45F9-BC0B-2F6BA2DB9B0A}" srcId="{14A88D16-0A27-42C1-8632-64FC7E293863}" destId="{7661BA58-A9DD-4F84-8BE2-CC3C11F94DC4}" srcOrd="3" destOrd="0" parTransId="{FD43B922-52AE-4AC8-A308-7FECEA76D853}" sibTransId="{40E88766-DB87-4CC2-9BDB-C084A0AC10AA}"/>
    <dgm:cxn modelId="{48918AEA-748D-4657-A7D6-EAFC28B3CFCE}" type="presOf" srcId="{9944D31D-5931-4B5D-8424-4B04AA80EADF}" destId="{2090A038-8085-4E8D-974F-E1A37F0498C3}" srcOrd="0" destOrd="0" presId="urn:microsoft.com/office/officeart/2005/8/layout/radial2"/>
    <dgm:cxn modelId="{52722A71-F9B3-4862-9D6F-AE2CD63EFAF0}" type="presOf" srcId="{FD43B922-52AE-4AC8-A308-7FECEA76D853}" destId="{5E2FAF11-FC20-421E-BF88-1D1FB4AC6F5C}" srcOrd="0" destOrd="0" presId="urn:microsoft.com/office/officeart/2005/8/layout/radial2"/>
    <dgm:cxn modelId="{58DE6C5B-3D48-402A-A2E0-72D73C0C6704}" type="presOf" srcId="{14B728B5-4601-441E-87E6-3A2D13EDF260}" destId="{F195B79B-4588-41CA-AAFB-5843252FDC94}" srcOrd="0" destOrd="0" presId="urn:microsoft.com/office/officeart/2005/8/layout/radial2"/>
    <dgm:cxn modelId="{08C3E565-6680-4F00-A2D7-6E88D6963AD1}" type="presParOf" srcId="{5C363262-60D3-4193-B5DD-9B0A6E2B5507}" destId="{81BFD725-C4A7-4C51-A7B3-5D7C05ED7E8F}" srcOrd="0" destOrd="0" presId="urn:microsoft.com/office/officeart/2005/8/layout/radial2"/>
    <dgm:cxn modelId="{56CFAD66-CCA9-466C-BF0A-97FAAA00249D}" type="presParOf" srcId="{81BFD725-C4A7-4C51-A7B3-5D7C05ED7E8F}" destId="{C56C9ECE-2DCF-4BD5-B412-E757DD17E534}" srcOrd="0" destOrd="0" presId="urn:microsoft.com/office/officeart/2005/8/layout/radial2"/>
    <dgm:cxn modelId="{340C2667-E6E7-4050-AB15-11616823D5FD}" type="presParOf" srcId="{C56C9ECE-2DCF-4BD5-B412-E757DD17E534}" destId="{8A17BABD-C292-4878-8037-78C5BCC7F4FF}" srcOrd="0" destOrd="0" presId="urn:microsoft.com/office/officeart/2005/8/layout/radial2"/>
    <dgm:cxn modelId="{414558C4-2AFE-45FD-9A53-D77413F27E7C}" type="presParOf" srcId="{C56C9ECE-2DCF-4BD5-B412-E757DD17E534}" destId="{98A7FB4D-B07D-4E62-B8E1-83B81077BE43}" srcOrd="1" destOrd="0" presId="urn:microsoft.com/office/officeart/2005/8/layout/radial2"/>
    <dgm:cxn modelId="{E5119E4D-2060-428A-8001-2BA1D3EAF24C}" type="presParOf" srcId="{81BFD725-C4A7-4C51-A7B3-5D7C05ED7E8F}" destId="{D2EED400-0BE3-46A7-B45E-F934ABAAAB01}" srcOrd="1" destOrd="0" presId="urn:microsoft.com/office/officeart/2005/8/layout/radial2"/>
    <dgm:cxn modelId="{B6257BFA-8074-4D84-ACCD-5CF81D31164A}" type="presParOf" srcId="{81BFD725-C4A7-4C51-A7B3-5D7C05ED7E8F}" destId="{FFA63B4C-CDE2-4811-8C79-EA44B34DC984}" srcOrd="2" destOrd="0" presId="urn:microsoft.com/office/officeart/2005/8/layout/radial2"/>
    <dgm:cxn modelId="{0E316732-3747-4961-B7B9-0B31AAA02AC0}" type="presParOf" srcId="{FFA63B4C-CDE2-4811-8C79-EA44B34DC984}" destId="{CB31213C-97A4-46E4-88CE-F25F64F24482}" srcOrd="0" destOrd="0" presId="urn:microsoft.com/office/officeart/2005/8/layout/radial2"/>
    <dgm:cxn modelId="{5DB04FF3-0599-4D12-AF26-AAEEA477BA3B}" type="presParOf" srcId="{FFA63B4C-CDE2-4811-8C79-EA44B34DC984}" destId="{7BDC0862-08B1-4AB3-941D-A8E47C517829}" srcOrd="1" destOrd="0" presId="urn:microsoft.com/office/officeart/2005/8/layout/radial2"/>
    <dgm:cxn modelId="{86994CE2-FD47-465C-BD3C-91FEC879ADC2}" type="presParOf" srcId="{81BFD725-C4A7-4C51-A7B3-5D7C05ED7E8F}" destId="{2BE6C2A5-DF30-4198-8AE1-E2F56D4CBEA7}" srcOrd="3" destOrd="0" presId="urn:microsoft.com/office/officeart/2005/8/layout/radial2"/>
    <dgm:cxn modelId="{EDF54E94-8095-44AB-972C-D78713766B7B}" type="presParOf" srcId="{81BFD725-C4A7-4C51-A7B3-5D7C05ED7E8F}" destId="{410F6079-C80A-4E82-813A-07D448DC88E3}" srcOrd="4" destOrd="0" presId="urn:microsoft.com/office/officeart/2005/8/layout/radial2"/>
    <dgm:cxn modelId="{0DA2D2F5-A51F-4FF4-893B-619EACEB12AA}" type="presParOf" srcId="{410F6079-C80A-4E82-813A-07D448DC88E3}" destId="{1B244738-0D0F-4A2D-B9CD-192BB43203E4}" srcOrd="0" destOrd="0" presId="urn:microsoft.com/office/officeart/2005/8/layout/radial2"/>
    <dgm:cxn modelId="{94C9CAB3-6C75-40F7-BC69-7948F2933ED9}" type="presParOf" srcId="{410F6079-C80A-4E82-813A-07D448DC88E3}" destId="{115E2AFB-3407-436D-A8CA-970DC370D2DD}" srcOrd="1" destOrd="0" presId="urn:microsoft.com/office/officeart/2005/8/layout/radial2"/>
    <dgm:cxn modelId="{7CF91770-2F22-4DE9-84F8-D90D40614795}" type="presParOf" srcId="{81BFD725-C4A7-4C51-A7B3-5D7C05ED7E8F}" destId="{D8D77DED-41A7-4D61-B201-DCDE7E9BD146}" srcOrd="5" destOrd="0" presId="urn:microsoft.com/office/officeart/2005/8/layout/radial2"/>
    <dgm:cxn modelId="{FCBCD00D-D3F5-4D52-8323-4085200F25FC}" type="presParOf" srcId="{81BFD725-C4A7-4C51-A7B3-5D7C05ED7E8F}" destId="{51386689-3DB7-477E-9D68-69C83DBEB428}" srcOrd="6" destOrd="0" presId="urn:microsoft.com/office/officeart/2005/8/layout/radial2"/>
    <dgm:cxn modelId="{0D3378D2-65B4-4BBC-9D91-B7A7E6FA0E74}" type="presParOf" srcId="{51386689-3DB7-477E-9D68-69C83DBEB428}" destId="{F195B79B-4588-41CA-AAFB-5843252FDC94}" srcOrd="0" destOrd="0" presId="urn:microsoft.com/office/officeart/2005/8/layout/radial2"/>
    <dgm:cxn modelId="{EAE5B1B0-FD18-4A4A-BEEA-29C5AEB2A592}" type="presParOf" srcId="{51386689-3DB7-477E-9D68-69C83DBEB428}" destId="{628BBF18-17F8-4314-8278-4472253372D9}" srcOrd="1" destOrd="0" presId="urn:microsoft.com/office/officeart/2005/8/layout/radial2"/>
    <dgm:cxn modelId="{1E516811-01A1-4D14-B223-8F0D4917B13E}" type="presParOf" srcId="{81BFD725-C4A7-4C51-A7B3-5D7C05ED7E8F}" destId="{5E2FAF11-FC20-421E-BF88-1D1FB4AC6F5C}" srcOrd="7" destOrd="0" presId="urn:microsoft.com/office/officeart/2005/8/layout/radial2"/>
    <dgm:cxn modelId="{A730F649-786B-4C71-B3CF-73FA11D8B677}" type="presParOf" srcId="{81BFD725-C4A7-4C51-A7B3-5D7C05ED7E8F}" destId="{A512D310-AF00-4983-BE0A-279D25F9F3F9}" srcOrd="8" destOrd="0" presId="urn:microsoft.com/office/officeart/2005/8/layout/radial2"/>
    <dgm:cxn modelId="{73DE4A60-9F14-45EE-B038-8A0B303ADD5C}" type="presParOf" srcId="{A512D310-AF00-4983-BE0A-279D25F9F3F9}" destId="{C3CF7652-18D1-4622-A66B-85D923024D6B}" srcOrd="0" destOrd="0" presId="urn:microsoft.com/office/officeart/2005/8/layout/radial2"/>
    <dgm:cxn modelId="{5D209BEE-102D-4FC5-9B25-AB967505DCCC}" type="presParOf" srcId="{A512D310-AF00-4983-BE0A-279D25F9F3F9}" destId="{4D8E8BFE-5289-43D4-A205-A6592C332EFE}" srcOrd="1" destOrd="0" presId="urn:microsoft.com/office/officeart/2005/8/layout/radial2"/>
    <dgm:cxn modelId="{2BE689D2-81C6-4E1D-B202-7F00A45A6AB8}" type="presParOf" srcId="{81BFD725-C4A7-4C51-A7B3-5D7C05ED7E8F}" destId="{DB359E09-51DC-4A82-9F01-755ADD7339D6}" srcOrd="9" destOrd="0" presId="urn:microsoft.com/office/officeart/2005/8/layout/radial2"/>
    <dgm:cxn modelId="{CBC85D98-FED1-4E1A-8D9F-7BFB1B830D99}" type="presParOf" srcId="{81BFD725-C4A7-4C51-A7B3-5D7C05ED7E8F}" destId="{4D16DC7E-75FD-4B9B-8E40-B45B03129978}" srcOrd="10" destOrd="0" presId="urn:microsoft.com/office/officeart/2005/8/layout/radial2"/>
    <dgm:cxn modelId="{78CA4793-3B7D-4FE4-8577-972F89B630F4}" type="presParOf" srcId="{4D16DC7E-75FD-4B9B-8E40-B45B03129978}" destId="{2090A038-8085-4E8D-974F-E1A37F0498C3}" srcOrd="0" destOrd="0" presId="urn:microsoft.com/office/officeart/2005/8/layout/radial2"/>
    <dgm:cxn modelId="{11EAB8FF-8897-4B07-A624-F6D8920DD67A}" type="presParOf" srcId="{4D16DC7E-75FD-4B9B-8E40-B45B03129978}" destId="{E882C795-F58C-4CA9-AC92-F33418A860A3}" srcOrd="1" destOrd="0" presId="urn:microsoft.com/office/officeart/2005/8/layout/radial2"/>
  </dgm:cxnLst>
  <dgm:bg>
    <a:solidFill>
      <a:srgbClr val="97C777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5A8FB5-0C08-49C6-8F44-B35A1A1AE0A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37502B-AC53-46C6-AB58-2034321C13F2}" type="pres">
      <dgm:prSet presAssocID="{1E5A8FB5-0C08-49C6-8F44-B35A1A1AE0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506FB-631A-487A-B61B-1AAE67CE902B}" type="presOf" srcId="{1E5A8FB5-0C08-49C6-8F44-B35A1A1AE0AE}" destId="{7E37502B-AC53-46C6-AB58-2034321C13F2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3BBA4E-39CD-4EEF-A099-C040D18E77A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98D56C-6712-4D8D-A659-F8D3724A030D}" type="pres">
      <dgm:prSet presAssocID="{D33BBA4E-39CD-4EEF-A099-C040D18E77A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</dgm:ptLst>
  <dgm:cxnLst>
    <dgm:cxn modelId="{A2A7C0C2-E8B4-488A-A3A4-4BF5E308D559}" type="presOf" srcId="{D33BBA4E-39CD-4EEF-A099-C040D18E77AB}" destId="{B098D56C-6712-4D8D-A659-F8D3724A030D}" srcOrd="0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F2EAB9-47B8-47E6-AA04-0771246A3BDA}" type="doc">
      <dgm:prSet loTypeId="urn:microsoft.com/office/officeart/2005/8/layout/cycle3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42B2F44-BC2F-4EBF-9422-0A1D9E90A50B}">
      <dgm:prSet phldrT="[Текст]" custT="1"/>
      <dgm:spPr>
        <a:ln w="57150">
          <a:solidFill>
            <a:srgbClr val="00B0F0"/>
          </a:solidFill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 Орфографическая «слепота» </a:t>
          </a:r>
        </a:p>
        <a:p>
          <a:pPr algn="just">
            <a:lnSpc>
              <a:spcPct val="100000"/>
            </a:lnSpc>
          </a:pP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«… сводит на нет хорошее знание правил и умение их применять: </a:t>
          </a:r>
          <a:r>
            <a:rPr 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школьник не видит орфограмм</a:t>
          </a:r>
          <a:r>
            <a:rPr lang="ru-RU" sz="1800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процессе письма</a:t>
          </a:r>
          <a:r>
            <a: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…</a:t>
          </a: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sz="1800" dirty="0"/>
        </a:p>
      </dgm:t>
    </dgm:pt>
    <dgm:pt modelId="{B4DF7DF9-8F67-4537-86E2-73CDBE4EDECB}" type="parTrans" cxnId="{7AF583FC-4A85-4C34-A06C-93B1481D83E4}">
      <dgm:prSet/>
      <dgm:spPr/>
      <dgm:t>
        <a:bodyPr/>
        <a:lstStyle/>
        <a:p>
          <a:endParaRPr lang="ru-RU"/>
        </a:p>
      </dgm:t>
    </dgm:pt>
    <dgm:pt modelId="{F4EFE644-E1D5-4B8C-8C91-B06BE0D56116}" type="sibTrans" cxnId="{7AF583FC-4A85-4C34-A06C-93B1481D83E4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A87764C8-AC59-4207-B235-16080A3DA27A}">
      <dgm:prSet phldrT="[Текст]" custT="1"/>
      <dgm:spPr>
        <a:ln w="57150">
          <a:solidFill>
            <a:srgbClr val="00B0F0"/>
          </a:solidFill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Результативность обучения орфографии зависит </a:t>
          </a:r>
          <a:r>
            <a:rPr 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уровня развития способности </a:t>
          </a:r>
          <a:r>
            <a:rPr lang="ru-RU" sz="1800" b="1" i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опозна-вать</a:t>
          </a:r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«опасное» место в слове, </a:t>
          </a:r>
          <a:r>
            <a:rPr 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ставить  и решать </a:t>
          </a:r>
          <a:r>
            <a:rPr lang="ru-RU" sz="1800" b="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орфогра-фические</a:t>
          </a:r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задачи </a:t>
          </a:r>
          <a:endParaRPr lang="ru-RU" sz="1800" b="0" i="1" dirty="0" smtClean="0"/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9B92EE46-73FB-4F31-B711-47D4EB5FD834}" type="parTrans" cxnId="{8E021D1B-3D26-4DD8-9815-E2F6B6631505}">
      <dgm:prSet/>
      <dgm:spPr/>
      <dgm:t>
        <a:bodyPr/>
        <a:lstStyle/>
        <a:p>
          <a:endParaRPr lang="ru-RU"/>
        </a:p>
      </dgm:t>
    </dgm:pt>
    <dgm:pt modelId="{9F63C54F-33A5-473D-AD2E-D89DEDCC2BF9}" type="sibTrans" cxnId="{8E021D1B-3D26-4DD8-9815-E2F6B6631505}">
      <dgm:prSet/>
      <dgm:spPr/>
      <dgm:t>
        <a:bodyPr/>
        <a:lstStyle/>
        <a:p>
          <a:endParaRPr lang="ru-RU"/>
        </a:p>
      </dgm:t>
    </dgm:pt>
    <dgm:pt modelId="{1DA5280C-9EC6-4F7C-8CCE-175B7B7EA992}">
      <dgm:prSet phldrT="[Текст]" custT="1"/>
      <dgm:spPr>
        <a:ln w="57150">
          <a:solidFill>
            <a:srgbClr val="00B0F0"/>
          </a:solidFill>
        </a:ln>
      </dgm:spPr>
      <dgm:t>
        <a:bodyPr/>
        <a:lstStyle/>
        <a:p>
          <a:pPr marL="0" indent="12700" algn="just"/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      </a:t>
          </a:r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Для формирования  </a:t>
          </a:r>
          <a:r>
            <a:rPr lang="ru-RU" sz="1800" b="1" i="1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орфогра</a:t>
          </a:r>
          <a:r>
            <a:rPr 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 </a:t>
          </a:r>
          <a:r>
            <a:rPr lang="ru-RU" sz="1800" b="1" i="1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фической</a:t>
          </a:r>
          <a:r>
            <a:rPr 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зоркости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необходимы «…наблюдение, сопоставление, анализ написаний; …усвоение системы  орфографических  правил; …тренировка в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нии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этих правил на письме» </a:t>
          </a:r>
          <a:endParaRPr lang="ru-RU" sz="1800" dirty="0"/>
        </a:p>
      </dgm:t>
    </dgm:pt>
    <dgm:pt modelId="{0008A861-8285-49D8-85FD-F32F816E633E}" type="parTrans" cxnId="{DB0C83ED-7150-4AAD-A566-C0D79CE2A72E}">
      <dgm:prSet/>
      <dgm:spPr/>
      <dgm:t>
        <a:bodyPr/>
        <a:lstStyle/>
        <a:p>
          <a:endParaRPr lang="ru-RU"/>
        </a:p>
      </dgm:t>
    </dgm:pt>
    <dgm:pt modelId="{26213B5E-8698-41A2-836C-1BD9893EA990}" type="sibTrans" cxnId="{DB0C83ED-7150-4AAD-A566-C0D79CE2A72E}">
      <dgm:prSet/>
      <dgm:spPr/>
      <dgm:t>
        <a:bodyPr/>
        <a:lstStyle/>
        <a:p>
          <a:endParaRPr lang="ru-RU"/>
        </a:p>
      </dgm:t>
    </dgm:pt>
    <dgm:pt modelId="{8AEE9DC6-DAB5-4D2B-83E6-F700BAE352B5}">
      <dgm:prSet phldrT="[Текст]" custT="1"/>
      <dgm:spPr>
        <a:ln w="57150">
          <a:solidFill>
            <a:srgbClr val="00B0F0"/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При систематической работе </a:t>
          </a:r>
          <a:r>
            <a:rPr 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орфографическая  зоркость </a:t>
          </a: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автоматизируется и </a:t>
          </a:r>
          <a:r>
            <a:rPr 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становится базовым компонентом </a:t>
          </a:r>
          <a:r>
            <a:rPr lang="ru-RU" sz="1800" b="1" i="1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орфогра-фического</a:t>
          </a:r>
          <a:r>
            <a:rPr 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навыка</a:t>
          </a: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, обеспечивая обнаружение, опознание и кон-</a:t>
          </a:r>
          <a:r>
            <a:rPr lang="ru-RU" sz="18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троль</a:t>
          </a: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орфограммы при письме.</a:t>
          </a:r>
          <a:endParaRPr lang="ru-RU" sz="1800" dirty="0"/>
        </a:p>
      </dgm:t>
    </dgm:pt>
    <dgm:pt modelId="{EEB0B2F4-12CD-47F0-B3E8-37AED1B515A6}" type="parTrans" cxnId="{5700F5CD-3C65-4716-B26E-479A8A0044B9}">
      <dgm:prSet/>
      <dgm:spPr/>
      <dgm:t>
        <a:bodyPr/>
        <a:lstStyle/>
        <a:p>
          <a:endParaRPr lang="ru-RU"/>
        </a:p>
      </dgm:t>
    </dgm:pt>
    <dgm:pt modelId="{0D57020C-63AC-4CEB-9DFF-F8C0E61CB279}" type="sibTrans" cxnId="{5700F5CD-3C65-4716-B26E-479A8A0044B9}">
      <dgm:prSet/>
      <dgm:spPr/>
      <dgm:t>
        <a:bodyPr/>
        <a:lstStyle/>
        <a:p>
          <a:endParaRPr lang="ru-RU"/>
        </a:p>
      </dgm:t>
    </dgm:pt>
    <dgm:pt modelId="{BFDFD8CE-99C5-474C-ACE8-0AB9F0F82174}">
      <dgm:prSet phldrT="[Текст]" custT="1"/>
      <dgm:spPr>
        <a:ln w="57150">
          <a:solidFill>
            <a:srgbClr val="00B0F0"/>
          </a:solidFill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  При этом «…орфографическое действие мы имеем тогда, когда пишущий </a:t>
          </a:r>
          <a:r>
            <a:rPr 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намеренно обращается </a:t>
          </a: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 правилу, так как </a:t>
          </a:r>
          <a:r>
            <a:rPr 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осознаёт наличие орфограммы</a:t>
          </a:r>
          <a:r>
            <a: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слове…»    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AA2E3A3-A97F-4BD4-9EF5-D69D912E7AF3}" type="sibTrans" cxnId="{8DC8FA39-D2A8-40E3-80D4-C32FEE1DD446}">
      <dgm:prSet/>
      <dgm:spPr/>
      <dgm:t>
        <a:bodyPr/>
        <a:lstStyle/>
        <a:p>
          <a:endParaRPr lang="ru-RU"/>
        </a:p>
      </dgm:t>
    </dgm:pt>
    <dgm:pt modelId="{715C724E-C1AB-4C6F-92FF-A2E559B54955}" type="parTrans" cxnId="{8DC8FA39-D2A8-40E3-80D4-C32FEE1DD446}">
      <dgm:prSet/>
      <dgm:spPr/>
      <dgm:t>
        <a:bodyPr/>
        <a:lstStyle/>
        <a:p>
          <a:endParaRPr lang="ru-RU"/>
        </a:p>
      </dgm:t>
    </dgm:pt>
    <dgm:pt modelId="{1E5D795B-6B77-4ED6-A039-BC9610621A75}" type="pres">
      <dgm:prSet presAssocID="{24F2EAB9-47B8-47E6-AA04-0771246A3B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75C885-6F6F-40EB-8B77-9B601C1BCE30}" type="pres">
      <dgm:prSet presAssocID="{24F2EAB9-47B8-47E6-AA04-0771246A3BDA}" presName="cycle" presStyleCnt="0"/>
      <dgm:spPr/>
    </dgm:pt>
    <dgm:pt modelId="{9C047B3F-71AE-428D-A987-533FC679FE10}" type="pres">
      <dgm:prSet presAssocID="{042B2F44-BC2F-4EBF-9422-0A1D9E90A50B}" presName="nodeFirstNode" presStyleLbl="node1" presStyleIdx="0" presStyleCnt="5" custScaleX="115693" custRadScaleRad="93264" custRadScaleInc="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2614E-3E02-4569-9D56-DE35E1687DD4}" type="pres">
      <dgm:prSet presAssocID="{F4EFE644-E1D5-4B8C-8C91-B06BE0D56116}" presName="sibTransFirstNode" presStyleLbl="bgShp" presStyleIdx="0" presStyleCnt="1" custAng="21241854" custLinFactNeighborX="808" custLinFactNeighborY="3036"/>
      <dgm:spPr/>
      <dgm:t>
        <a:bodyPr/>
        <a:lstStyle/>
        <a:p>
          <a:endParaRPr lang="ru-RU"/>
        </a:p>
      </dgm:t>
    </dgm:pt>
    <dgm:pt modelId="{F9090A27-B29D-4DA7-B9A0-EB6C838F05EC}" type="pres">
      <dgm:prSet presAssocID="{BFDFD8CE-99C5-474C-ACE8-0AB9F0F82174}" presName="nodeFollowingNodes" presStyleLbl="node1" presStyleIdx="1" presStyleCnt="5" custScaleX="124844" custScaleY="113075" custRadScaleRad="87774" custRadScaleInc="-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5446E-C36F-404D-A01B-BEE4F179A751}" type="pres">
      <dgm:prSet presAssocID="{A87764C8-AC59-4207-B235-16080A3DA27A}" presName="nodeFollowingNodes" presStyleLbl="node1" presStyleIdx="2" presStyleCnt="5" custScaleX="123093" custScaleY="125395" custRadScaleRad="99099" custRadScaleInc="-37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690F1-FD78-482F-ACB8-8A1916A65A4C}" type="pres">
      <dgm:prSet presAssocID="{1DA5280C-9EC6-4F7C-8CCE-175B7B7EA992}" presName="nodeFollowingNodes" presStyleLbl="node1" presStyleIdx="3" presStyleCnt="5" custScaleX="120916" custScaleY="127662" custRadScaleRad="103058" custRadScaleInc="25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97198-BC33-47C3-9B02-C0ABA792A77A}" type="pres">
      <dgm:prSet presAssocID="{8AEE9DC6-DAB5-4D2B-83E6-F700BAE352B5}" presName="nodeFollowingNodes" presStyleLbl="node1" presStyleIdx="4" presStyleCnt="5" custScaleX="117982" custScaleY="125277" custRadScaleRad="83577" custRadScaleInc="-8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21D1B-3D26-4DD8-9815-E2F6B6631505}" srcId="{24F2EAB9-47B8-47E6-AA04-0771246A3BDA}" destId="{A87764C8-AC59-4207-B235-16080A3DA27A}" srcOrd="2" destOrd="0" parTransId="{9B92EE46-73FB-4F31-B711-47D4EB5FD834}" sibTransId="{9F63C54F-33A5-473D-AD2E-D89DEDCC2BF9}"/>
    <dgm:cxn modelId="{8DC8FA39-D2A8-40E3-80D4-C32FEE1DD446}" srcId="{24F2EAB9-47B8-47E6-AA04-0771246A3BDA}" destId="{BFDFD8CE-99C5-474C-ACE8-0AB9F0F82174}" srcOrd="1" destOrd="0" parTransId="{715C724E-C1AB-4C6F-92FF-A2E559B54955}" sibTransId="{8AA2E3A3-A97F-4BD4-9EF5-D69D912E7AF3}"/>
    <dgm:cxn modelId="{5700F5CD-3C65-4716-B26E-479A8A0044B9}" srcId="{24F2EAB9-47B8-47E6-AA04-0771246A3BDA}" destId="{8AEE9DC6-DAB5-4D2B-83E6-F700BAE352B5}" srcOrd="4" destOrd="0" parTransId="{EEB0B2F4-12CD-47F0-B3E8-37AED1B515A6}" sibTransId="{0D57020C-63AC-4CEB-9DFF-F8C0E61CB279}"/>
    <dgm:cxn modelId="{27F6D6EE-DDBF-42B0-90E2-A93913957158}" type="presOf" srcId="{BFDFD8CE-99C5-474C-ACE8-0AB9F0F82174}" destId="{F9090A27-B29D-4DA7-B9A0-EB6C838F05EC}" srcOrd="0" destOrd="0" presId="urn:microsoft.com/office/officeart/2005/8/layout/cycle3"/>
    <dgm:cxn modelId="{2758D8BA-3C3B-4CB9-9923-3292E279572A}" type="presOf" srcId="{8AEE9DC6-DAB5-4D2B-83E6-F700BAE352B5}" destId="{EB897198-BC33-47C3-9B02-C0ABA792A77A}" srcOrd="0" destOrd="0" presId="urn:microsoft.com/office/officeart/2005/8/layout/cycle3"/>
    <dgm:cxn modelId="{C4E8FAB2-447C-4876-A8DC-418B5AB1F471}" type="presOf" srcId="{042B2F44-BC2F-4EBF-9422-0A1D9E90A50B}" destId="{9C047B3F-71AE-428D-A987-533FC679FE10}" srcOrd="0" destOrd="0" presId="urn:microsoft.com/office/officeart/2005/8/layout/cycle3"/>
    <dgm:cxn modelId="{47B920E1-7041-47E6-B136-08EE0585D9AB}" type="presOf" srcId="{24F2EAB9-47B8-47E6-AA04-0771246A3BDA}" destId="{1E5D795B-6B77-4ED6-A039-BC9610621A75}" srcOrd="0" destOrd="0" presId="urn:microsoft.com/office/officeart/2005/8/layout/cycle3"/>
    <dgm:cxn modelId="{DB0C83ED-7150-4AAD-A566-C0D79CE2A72E}" srcId="{24F2EAB9-47B8-47E6-AA04-0771246A3BDA}" destId="{1DA5280C-9EC6-4F7C-8CCE-175B7B7EA992}" srcOrd="3" destOrd="0" parTransId="{0008A861-8285-49D8-85FD-F32F816E633E}" sibTransId="{26213B5E-8698-41A2-836C-1BD9893EA990}"/>
    <dgm:cxn modelId="{E641A9E9-5754-4C79-8FD4-E3C7B040E31E}" type="presOf" srcId="{F4EFE644-E1D5-4B8C-8C91-B06BE0D56116}" destId="{24E2614E-3E02-4569-9D56-DE35E1687DD4}" srcOrd="0" destOrd="0" presId="urn:microsoft.com/office/officeart/2005/8/layout/cycle3"/>
    <dgm:cxn modelId="{C41A750E-4300-4BA5-88AE-52FBA3892072}" type="presOf" srcId="{1DA5280C-9EC6-4F7C-8CCE-175B7B7EA992}" destId="{86D690F1-FD78-482F-ACB8-8A1916A65A4C}" srcOrd="0" destOrd="0" presId="urn:microsoft.com/office/officeart/2005/8/layout/cycle3"/>
    <dgm:cxn modelId="{7AF583FC-4A85-4C34-A06C-93B1481D83E4}" srcId="{24F2EAB9-47B8-47E6-AA04-0771246A3BDA}" destId="{042B2F44-BC2F-4EBF-9422-0A1D9E90A50B}" srcOrd="0" destOrd="0" parTransId="{B4DF7DF9-8F67-4537-86E2-73CDBE4EDECB}" sibTransId="{F4EFE644-E1D5-4B8C-8C91-B06BE0D56116}"/>
    <dgm:cxn modelId="{E1991CA5-F610-4246-B731-CE18481EF4C9}" type="presOf" srcId="{A87764C8-AC59-4207-B235-16080A3DA27A}" destId="{CDD5446E-C36F-404D-A01B-BEE4F179A751}" srcOrd="0" destOrd="0" presId="urn:microsoft.com/office/officeart/2005/8/layout/cycle3"/>
    <dgm:cxn modelId="{A9FAE17E-1D8E-4F3A-B871-259618C81C35}" type="presParOf" srcId="{1E5D795B-6B77-4ED6-A039-BC9610621A75}" destId="{CC75C885-6F6F-40EB-8B77-9B601C1BCE30}" srcOrd="0" destOrd="0" presId="urn:microsoft.com/office/officeart/2005/8/layout/cycle3"/>
    <dgm:cxn modelId="{8B602225-398D-47BA-B18B-DA84636BD880}" type="presParOf" srcId="{CC75C885-6F6F-40EB-8B77-9B601C1BCE30}" destId="{9C047B3F-71AE-428D-A987-533FC679FE10}" srcOrd="0" destOrd="0" presId="urn:microsoft.com/office/officeart/2005/8/layout/cycle3"/>
    <dgm:cxn modelId="{51952662-2587-42A8-9494-5B7E954F6FEC}" type="presParOf" srcId="{CC75C885-6F6F-40EB-8B77-9B601C1BCE30}" destId="{24E2614E-3E02-4569-9D56-DE35E1687DD4}" srcOrd="1" destOrd="0" presId="urn:microsoft.com/office/officeart/2005/8/layout/cycle3"/>
    <dgm:cxn modelId="{53263ADC-587A-419A-8A7D-B2AE86D9D8E5}" type="presParOf" srcId="{CC75C885-6F6F-40EB-8B77-9B601C1BCE30}" destId="{F9090A27-B29D-4DA7-B9A0-EB6C838F05EC}" srcOrd="2" destOrd="0" presId="urn:microsoft.com/office/officeart/2005/8/layout/cycle3"/>
    <dgm:cxn modelId="{61311768-E7E7-4382-BF8A-E004A888259A}" type="presParOf" srcId="{CC75C885-6F6F-40EB-8B77-9B601C1BCE30}" destId="{CDD5446E-C36F-404D-A01B-BEE4F179A751}" srcOrd="3" destOrd="0" presId="urn:microsoft.com/office/officeart/2005/8/layout/cycle3"/>
    <dgm:cxn modelId="{4C976EB2-C36E-4CD5-A86B-35AEC7546410}" type="presParOf" srcId="{CC75C885-6F6F-40EB-8B77-9B601C1BCE30}" destId="{86D690F1-FD78-482F-ACB8-8A1916A65A4C}" srcOrd="4" destOrd="0" presId="urn:microsoft.com/office/officeart/2005/8/layout/cycle3"/>
    <dgm:cxn modelId="{B3DC7224-5056-4F75-B455-C4F964BD27D2}" type="presParOf" srcId="{CC75C885-6F6F-40EB-8B77-9B601C1BCE30}" destId="{EB897198-BC33-47C3-9B02-C0ABA792A77A}" srcOrd="5" destOrd="0" presId="urn:microsoft.com/office/officeart/2005/8/layout/cycle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2638E6-F79F-46DA-AE83-2D91AA3054EE}" type="doc">
      <dgm:prSet loTypeId="urn:microsoft.com/office/officeart/2005/8/layout/hierarchy4" loCatId="hierarchy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4FC6EF9-A6B9-4A7D-8DC7-FD898F9BD3E2}">
      <dgm:prSet custT="1"/>
      <dgm:spPr>
        <a:gradFill rotWithShape="0">
          <a:gsLst>
            <a:gs pos="96000">
              <a:schemeClr val="accent2">
                <a:lumMod val="40000"/>
                <a:lumOff val="60000"/>
              </a:schemeClr>
            </a:gs>
            <a:gs pos="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algn="ctr" rtl="0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Недостаточность или </a:t>
          </a:r>
          <a:r>
            <a:rPr lang="ru-RU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асинхрония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работе  анализаторов</a:t>
          </a:r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принимающих участие в становлении  письменной речи ребенка </a:t>
          </a:r>
          <a:r>
            <a: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                            </a:t>
          </a:r>
          <a:endParaRPr lang="ru-RU" sz="20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36A5A6-1C22-4812-B2F8-61B302B00A01}" type="parTrans" cxnId="{D0D05494-4249-4617-A94D-495A40E4CF77}">
      <dgm:prSet/>
      <dgm:spPr/>
      <dgm:t>
        <a:bodyPr/>
        <a:lstStyle/>
        <a:p>
          <a:endParaRPr lang="ru-RU"/>
        </a:p>
      </dgm:t>
    </dgm:pt>
    <dgm:pt modelId="{D25DF69E-84BC-45B3-8216-6A4AF34B1087}" type="sibTrans" cxnId="{D0D05494-4249-4617-A94D-495A40E4CF77}">
      <dgm:prSet/>
      <dgm:spPr/>
      <dgm:t>
        <a:bodyPr/>
        <a:lstStyle/>
        <a:p>
          <a:endParaRPr lang="ru-RU"/>
        </a:p>
      </dgm:t>
    </dgm:pt>
    <dgm:pt modelId="{C1F0942C-CA05-488B-95FD-98471F2BADB5}">
      <dgm:prSet custT="1"/>
      <dgm:spPr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90000"/>
            </a:lnSpc>
          </a:pP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 может </a:t>
          </a: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быстро обнаружить орфограмму </a:t>
          </a:r>
          <a:endParaRPr lang="ru-RU" sz="24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90000"/>
            </a:lnSpc>
          </a:pP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/>
        </a:p>
      </dgm:t>
    </dgm:pt>
    <dgm:pt modelId="{CAE889DE-612A-431A-97E7-23AEB0377220}" type="parTrans" cxnId="{5788DC7B-ADC5-452D-A02B-0D5DC37CE8D4}">
      <dgm:prSet/>
      <dgm:spPr/>
      <dgm:t>
        <a:bodyPr/>
        <a:lstStyle/>
        <a:p>
          <a:endParaRPr lang="ru-RU"/>
        </a:p>
      </dgm:t>
    </dgm:pt>
    <dgm:pt modelId="{4D5727A8-4FC1-4DD9-BA78-64C8A73A3AD0}" type="sibTrans" cxnId="{5788DC7B-ADC5-452D-A02B-0D5DC37CE8D4}">
      <dgm:prSet/>
      <dgm:spPr/>
      <dgm:t>
        <a:bodyPr/>
        <a:lstStyle/>
        <a:p>
          <a:endParaRPr lang="ru-RU"/>
        </a:p>
      </dgm:t>
    </dgm:pt>
    <dgm:pt modelId="{94769AC0-7072-482E-B5F7-07EE44B133AE}">
      <dgm:prSet custT="1"/>
      <dgm:spPr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Слабое  орфографическое прогнозирование </a:t>
          </a:r>
          <a:endParaRPr lang="ru-RU" sz="2400" b="1" i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письм</a:t>
          </a:r>
          <a:r>
            <a:rPr lang="ru-RU" sz="2000" dirty="0" smtClean="0">
              <a:solidFill>
                <a:schemeClr val="tx1"/>
              </a:solidFill>
            </a:rPr>
            <a:t>е</a:t>
          </a:r>
          <a:endParaRPr lang="ru-RU" sz="2000" dirty="0">
            <a:solidFill>
              <a:schemeClr val="tx1"/>
            </a:solidFill>
          </a:endParaRPr>
        </a:p>
      </dgm:t>
    </dgm:pt>
    <dgm:pt modelId="{F8054C1E-AEAC-4B94-A3D2-CC4B8AC5A95B}" type="parTrans" cxnId="{012E6B59-95BC-4EBE-8D04-4F77A829E1C8}">
      <dgm:prSet/>
      <dgm:spPr/>
      <dgm:t>
        <a:bodyPr/>
        <a:lstStyle/>
        <a:p>
          <a:endParaRPr lang="ru-RU"/>
        </a:p>
      </dgm:t>
    </dgm:pt>
    <dgm:pt modelId="{8A06D68F-CF6A-4C1F-8238-446AF2EF808E}" type="sibTrans" cxnId="{012E6B59-95BC-4EBE-8D04-4F77A829E1C8}">
      <dgm:prSet/>
      <dgm:spPr/>
      <dgm:t>
        <a:bodyPr/>
        <a:lstStyle/>
        <a:p>
          <a:endParaRPr lang="ru-RU"/>
        </a:p>
      </dgm:t>
    </dgm:pt>
    <dgm:pt modelId="{9785ABE7-7A64-4082-B591-D55CCE8D3E73}">
      <dgm:prSet custT="1"/>
      <dgm:spPr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 может  </a:t>
          </a: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правильно выбрать алгоритм орфографического действия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AEAD2C-E2EE-41A5-AA9D-A43B9CD55090}" type="parTrans" cxnId="{F21F5CE1-A451-40A7-B066-903C29348362}">
      <dgm:prSet/>
      <dgm:spPr/>
      <dgm:t>
        <a:bodyPr/>
        <a:lstStyle/>
        <a:p>
          <a:endParaRPr lang="ru-RU"/>
        </a:p>
      </dgm:t>
    </dgm:pt>
    <dgm:pt modelId="{8A7CFD34-B27B-4C89-8C23-6889B92E2CBA}" type="sibTrans" cxnId="{F21F5CE1-A451-40A7-B066-903C29348362}">
      <dgm:prSet/>
      <dgm:spPr/>
      <dgm:t>
        <a:bodyPr/>
        <a:lstStyle/>
        <a:p>
          <a:endParaRPr lang="ru-RU"/>
        </a:p>
      </dgm:t>
    </dgm:pt>
    <dgm:pt modelId="{5EE21F81-A3AF-4948-B695-705150A2A32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 может </a:t>
          </a: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тип орфограммы</a:t>
          </a:r>
          <a:endParaRPr lang="ru-RU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1A4E7F-CBB7-47CC-AACF-CFC1AAF1B9C0}" type="parTrans" cxnId="{7F573A69-1C5A-4334-A377-1AAB59307D2E}">
      <dgm:prSet/>
      <dgm:spPr/>
      <dgm:t>
        <a:bodyPr/>
        <a:lstStyle/>
        <a:p>
          <a:endParaRPr lang="ru-RU"/>
        </a:p>
      </dgm:t>
    </dgm:pt>
    <dgm:pt modelId="{FA96B258-CCB1-4C4C-964B-8232C252FCF5}" type="sibTrans" cxnId="{7F573A69-1C5A-4334-A377-1AAB59307D2E}">
      <dgm:prSet/>
      <dgm:spPr/>
      <dgm:t>
        <a:bodyPr/>
        <a:lstStyle/>
        <a:p>
          <a:endParaRPr lang="ru-RU"/>
        </a:p>
      </dgm:t>
    </dgm:pt>
    <dgm:pt modelId="{EE3813AF-BB7B-4561-9922-1953D8028CE3}" type="pres">
      <dgm:prSet presAssocID="{7F2638E6-F79F-46DA-AE83-2D91AA3054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D4E902-AA41-4E19-A0A8-62F5E6A32FF9}" type="pres">
      <dgm:prSet presAssocID="{B4FC6EF9-A6B9-4A7D-8DC7-FD898F9BD3E2}" presName="vertOne" presStyleCnt="0"/>
      <dgm:spPr/>
      <dgm:t>
        <a:bodyPr/>
        <a:lstStyle/>
        <a:p>
          <a:endParaRPr lang="ru-RU"/>
        </a:p>
      </dgm:t>
    </dgm:pt>
    <dgm:pt modelId="{4A600BC0-CD3D-4445-A6FA-617C0FAA4D85}" type="pres">
      <dgm:prSet presAssocID="{B4FC6EF9-A6B9-4A7D-8DC7-FD898F9BD3E2}" presName="txOne" presStyleLbl="node0" presStyleIdx="0" presStyleCnt="1" custScaleX="90207" custScaleY="22271" custLinFactNeighborX="0" custLinFactNeighborY="-95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E81DF0-A1DA-4246-8F23-E324A8BE28AC}" type="pres">
      <dgm:prSet presAssocID="{B4FC6EF9-A6B9-4A7D-8DC7-FD898F9BD3E2}" presName="parTransOne" presStyleCnt="0"/>
      <dgm:spPr/>
      <dgm:t>
        <a:bodyPr/>
        <a:lstStyle/>
        <a:p>
          <a:endParaRPr lang="ru-RU"/>
        </a:p>
      </dgm:t>
    </dgm:pt>
    <dgm:pt modelId="{FCC5E113-009D-449E-882C-CDF78445D14D}" type="pres">
      <dgm:prSet presAssocID="{B4FC6EF9-A6B9-4A7D-8DC7-FD898F9BD3E2}" presName="horzOne" presStyleCnt="0"/>
      <dgm:spPr/>
      <dgm:t>
        <a:bodyPr/>
        <a:lstStyle/>
        <a:p>
          <a:endParaRPr lang="ru-RU"/>
        </a:p>
      </dgm:t>
    </dgm:pt>
    <dgm:pt modelId="{AD7968DF-64F0-4757-8607-DD6432B0C0C7}" type="pres">
      <dgm:prSet presAssocID="{C1F0942C-CA05-488B-95FD-98471F2BADB5}" presName="vertTwo" presStyleCnt="0"/>
      <dgm:spPr/>
      <dgm:t>
        <a:bodyPr/>
        <a:lstStyle/>
        <a:p>
          <a:endParaRPr lang="ru-RU"/>
        </a:p>
      </dgm:t>
    </dgm:pt>
    <dgm:pt modelId="{584F170C-EFD2-446D-A6CD-26E8A1C439FC}" type="pres">
      <dgm:prSet presAssocID="{C1F0942C-CA05-488B-95FD-98471F2BADB5}" presName="txTwo" presStyleLbl="node2" presStyleIdx="0" presStyleCnt="3" custScaleX="378632" custScaleY="25011" custLinFactNeighborX="19488" custLinFactNeighborY="177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0B69CB-B06E-4315-A89B-C4F68AC9C4E5}" type="pres">
      <dgm:prSet presAssocID="{C1F0942C-CA05-488B-95FD-98471F2BADB5}" presName="horzTwo" presStyleCnt="0"/>
      <dgm:spPr/>
      <dgm:t>
        <a:bodyPr/>
        <a:lstStyle/>
        <a:p>
          <a:endParaRPr lang="ru-RU"/>
        </a:p>
      </dgm:t>
    </dgm:pt>
    <dgm:pt modelId="{AC767297-F7A2-4BC4-8936-708CFC230725}" type="pres">
      <dgm:prSet presAssocID="{4D5727A8-4FC1-4DD9-BA78-64C8A73A3AD0}" presName="sibSpaceTwo" presStyleCnt="0"/>
      <dgm:spPr/>
      <dgm:t>
        <a:bodyPr/>
        <a:lstStyle/>
        <a:p>
          <a:endParaRPr lang="ru-RU"/>
        </a:p>
      </dgm:t>
    </dgm:pt>
    <dgm:pt modelId="{FA97B01C-6B31-43F7-8598-35ABAB7C0AE5}" type="pres">
      <dgm:prSet presAssocID="{9785ABE7-7A64-4082-B591-D55CCE8D3E73}" presName="vertTwo" presStyleCnt="0"/>
      <dgm:spPr/>
      <dgm:t>
        <a:bodyPr/>
        <a:lstStyle/>
        <a:p>
          <a:endParaRPr lang="ru-RU"/>
        </a:p>
      </dgm:t>
    </dgm:pt>
    <dgm:pt modelId="{42F4DB42-A186-4EBF-8945-9EB90A151C2E}" type="pres">
      <dgm:prSet presAssocID="{9785ABE7-7A64-4082-B591-D55CCE8D3E73}" presName="txTwo" presStyleLbl="node2" presStyleIdx="1" presStyleCnt="3" custScaleX="106691" custScaleY="24880" custLinFactX="47679" custLinFactY="10535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24083B-E4B8-4245-BEFB-BBDE6F8AD1CD}" type="pres">
      <dgm:prSet presAssocID="{9785ABE7-7A64-4082-B591-D55CCE8D3E73}" presName="parTransTwo" presStyleCnt="0"/>
      <dgm:spPr/>
      <dgm:t>
        <a:bodyPr/>
        <a:lstStyle/>
        <a:p>
          <a:endParaRPr lang="ru-RU"/>
        </a:p>
      </dgm:t>
    </dgm:pt>
    <dgm:pt modelId="{588E41DF-87D8-4D02-BAC6-360E4BF334C5}" type="pres">
      <dgm:prSet presAssocID="{9785ABE7-7A64-4082-B591-D55CCE8D3E73}" presName="horzTwo" presStyleCnt="0"/>
      <dgm:spPr/>
      <dgm:t>
        <a:bodyPr/>
        <a:lstStyle/>
        <a:p>
          <a:endParaRPr lang="ru-RU"/>
        </a:p>
      </dgm:t>
    </dgm:pt>
    <dgm:pt modelId="{3ED81E2B-514B-478A-A254-66EDD5D0AF52}" type="pres">
      <dgm:prSet presAssocID="{5EE21F81-A3AF-4948-B695-705150A2A32C}" presName="vertThree" presStyleCnt="0"/>
      <dgm:spPr/>
      <dgm:t>
        <a:bodyPr/>
        <a:lstStyle/>
        <a:p>
          <a:endParaRPr lang="ru-RU"/>
        </a:p>
      </dgm:t>
    </dgm:pt>
    <dgm:pt modelId="{BED15C6D-2BDE-4417-AE20-6E42BC5F77E1}" type="pres">
      <dgm:prSet presAssocID="{5EE21F81-A3AF-4948-B695-705150A2A32C}" presName="txThree" presStyleLbl="node3" presStyleIdx="0" presStyleCnt="1" custScaleX="419678" custScaleY="19030" custLinFactNeighborX="58022" custLinFactNeighborY="8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9CBE6D-4F73-4DAD-BBE5-64A1FE24EC42}" type="pres">
      <dgm:prSet presAssocID="{5EE21F81-A3AF-4948-B695-705150A2A32C}" presName="horzThree" presStyleCnt="0"/>
      <dgm:spPr/>
      <dgm:t>
        <a:bodyPr/>
        <a:lstStyle/>
        <a:p>
          <a:endParaRPr lang="ru-RU"/>
        </a:p>
      </dgm:t>
    </dgm:pt>
    <dgm:pt modelId="{5CD5B363-8984-401C-A1BB-C70CE70D9E25}" type="pres">
      <dgm:prSet presAssocID="{8A7CFD34-B27B-4C89-8C23-6889B92E2CBA}" presName="sibSpaceTwo" presStyleCnt="0"/>
      <dgm:spPr/>
      <dgm:t>
        <a:bodyPr/>
        <a:lstStyle/>
        <a:p>
          <a:endParaRPr lang="ru-RU"/>
        </a:p>
      </dgm:t>
    </dgm:pt>
    <dgm:pt modelId="{C79A05AC-C71F-4E5C-A64F-084859F2C7A3}" type="pres">
      <dgm:prSet presAssocID="{94769AC0-7072-482E-B5F7-07EE44B133AE}" presName="vertTwo" presStyleCnt="0"/>
      <dgm:spPr/>
      <dgm:t>
        <a:bodyPr/>
        <a:lstStyle/>
        <a:p>
          <a:endParaRPr lang="ru-RU"/>
        </a:p>
      </dgm:t>
    </dgm:pt>
    <dgm:pt modelId="{9F0EB088-7901-40A9-BDD3-FF83D5C9ACA6}" type="pres">
      <dgm:prSet presAssocID="{94769AC0-7072-482E-B5F7-07EE44B133AE}" presName="txTwo" presStyleLbl="node2" presStyleIdx="2" presStyleCnt="3" custScaleX="537306" custScaleY="24875" custLinFactX="-200000" custLinFactNeighborX="-247647" custLinFactNeighborY="-67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ACF8C3-80B3-47C3-8516-7BB897FF6A62}" type="pres">
      <dgm:prSet presAssocID="{94769AC0-7072-482E-B5F7-07EE44B133AE}" presName="horzTwo" presStyleCnt="0"/>
      <dgm:spPr/>
      <dgm:t>
        <a:bodyPr/>
        <a:lstStyle/>
        <a:p>
          <a:endParaRPr lang="ru-RU"/>
        </a:p>
      </dgm:t>
    </dgm:pt>
  </dgm:ptLst>
  <dgm:cxnLst>
    <dgm:cxn modelId="{012E6B59-95BC-4EBE-8D04-4F77A829E1C8}" srcId="{B4FC6EF9-A6B9-4A7D-8DC7-FD898F9BD3E2}" destId="{94769AC0-7072-482E-B5F7-07EE44B133AE}" srcOrd="2" destOrd="0" parTransId="{F8054C1E-AEAC-4B94-A3D2-CC4B8AC5A95B}" sibTransId="{8A06D68F-CF6A-4C1F-8238-446AF2EF808E}"/>
    <dgm:cxn modelId="{5788DC7B-ADC5-452D-A02B-0D5DC37CE8D4}" srcId="{B4FC6EF9-A6B9-4A7D-8DC7-FD898F9BD3E2}" destId="{C1F0942C-CA05-488B-95FD-98471F2BADB5}" srcOrd="0" destOrd="0" parTransId="{CAE889DE-612A-431A-97E7-23AEB0377220}" sibTransId="{4D5727A8-4FC1-4DD9-BA78-64C8A73A3AD0}"/>
    <dgm:cxn modelId="{99597FA9-34E0-43EF-A277-2F1E3681093C}" type="presOf" srcId="{C1F0942C-CA05-488B-95FD-98471F2BADB5}" destId="{584F170C-EFD2-446D-A6CD-26E8A1C439FC}" srcOrd="0" destOrd="0" presId="urn:microsoft.com/office/officeart/2005/8/layout/hierarchy4"/>
    <dgm:cxn modelId="{7F573A69-1C5A-4334-A377-1AAB59307D2E}" srcId="{9785ABE7-7A64-4082-B591-D55CCE8D3E73}" destId="{5EE21F81-A3AF-4948-B695-705150A2A32C}" srcOrd="0" destOrd="0" parTransId="{2B1A4E7F-CBB7-47CC-AACF-CFC1AAF1B9C0}" sibTransId="{FA96B258-CCB1-4C4C-964B-8232C252FCF5}"/>
    <dgm:cxn modelId="{3A97A7BF-E9C8-4C71-AA84-691D4F097823}" type="presOf" srcId="{B4FC6EF9-A6B9-4A7D-8DC7-FD898F9BD3E2}" destId="{4A600BC0-CD3D-4445-A6FA-617C0FAA4D85}" srcOrd="0" destOrd="0" presId="urn:microsoft.com/office/officeart/2005/8/layout/hierarchy4"/>
    <dgm:cxn modelId="{F21F5CE1-A451-40A7-B066-903C29348362}" srcId="{B4FC6EF9-A6B9-4A7D-8DC7-FD898F9BD3E2}" destId="{9785ABE7-7A64-4082-B591-D55CCE8D3E73}" srcOrd="1" destOrd="0" parTransId="{6BAEAD2C-E2EE-41A5-AA9D-A43B9CD55090}" sibTransId="{8A7CFD34-B27B-4C89-8C23-6889B92E2CBA}"/>
    <dgm:cxn modelId="{D0D05494-4249-4617-A94D-495A40E4CF77}" srcId="{7F2638E6-F79F-46DA-AE83-2D91AA3054EE}" destId="{B4FC6EF9-A6B9-4A7D-8DC7-FD898F9BD3E2}" srcOrd="0" destOrd="0" parTransId="{6B36A5A6-1C22-4812-B2F8-61B302B00A01}" sibTransId="{D25DF69E-84BC-45B3-8216-6A4AF34B1087}"/>
    <dgm:cxn modelId="{AF8F7B34-B5C4-4A31-BEA1-CA25104235DA}" type="presOf" srcId="{9785ABE7-7A64-4082-B591-D55CCE8D3E73}" destId="{42F4DB42-A186-4EBF-8945-9EB90A151C2E}" srcOrd="0" destOrd="0" presId="urn:microsoft.com/office/officeart/2005/8/layout/hierarchy4"/>
    <dgm:cxn modelId="{F41B6132-D706-45B3-A83A-3288CDE221FC}" type="presOf" srcId="{7F2638E6-F79F-46DA-AE83-2D91AA3054EE}" destId="{EE3813AF-BB7B-4561-9922-1953D8028CE3}" srcOrd="0" destOrd="0" presId="urn:microsoft.com/office/officeart/2005/8/layout/hierarchy4"/>
    <dgm:cxn modelId="{2A8723A3-27B5-4A06-96C8-01BBADD58875}" type="presOf" srcId="{94769AC0-7072-482E-B5F7-07EE44B133AE}" destId="{9F0EB088-7901-40A9-BDD3-FF83D5C9ACA6}" srcOrd="0" destOrd="0" presId="urn:microsoft.com/office/officeart/2005/8/layout/hierarchy4"/>
    <dgm:cxn modelId="{97B838AA-E312-4651-BE30-46EDCAD6C2B1}" type="presOf" srcId="{5EE21F81-A3AF-4948-B695-705150A2A32C}" destId="{BED15C6D-2BDE-4417-AE20-6E42BC5F77E1}" srcOrd="0" destOrd="0" presId="urn:microsoft.com/office/officeart/2005/8/layout/hierarchy4"/>
    <dgm:cxn modelId="{F10F2880-2AF0-44B6-912C-4338BD023D5B}" type="presParOf" srcId="{EE3813AF-BB7B-4561-9922-1953D8028CE3}" destId="{F3D4E902-AA41-4E19-A0A8-62F5E6A32FF9}" srcOrd="0" destOrd="0" presId="urn:microsoft.com/office/officeart/2005/8/layout/hierarchy4"/>
    <dgm:cxn modelId="{BBC6AC98-5C9B-421F-A52A-9159CD8B76AB}" type="presParOf" srcId="{F3D4E902-AA41-4E19-A0A8-62F5E6A32FF9}" destId="{4A600BC0-CD3D-4445-A6FA-617C0FAA4D85}" srcOrd="0" destOrd="0" presId="urn:microsoft.com/office/officeart/2005/8/layout/hierarchy4"/>
    <dgm:cxn modelId="{709B6302-3AF6-47AD-8E9D-E50BDE27BBB9}" type="presParOf" srcId="{F3D4E902-AA41-4E19-A0A8-62F5E6A32FF9}" destId="{7CE81DF0-A1DA-4246-8F23-E324A8BE28AC}" srcOrd="1" destOrd="0" presId="urn:microsoft.com/office/officeart/2005/8/layout/hierarchy4"/>
    <dgm:cxn modelId="{E3297996-6BCD-4D45-9609-2C3740FE039E}" type="presParOf" srcId="{F3D4E902-AA41-4E19-A0A8-62F5E6A32FF9}" destId="{FCC5E113-009D-449E-882C-CDF78445D14D}" srcOrd="2" destOrd="0" presId="urn:microsoft.com/office/officeart/2005/8/layout/hierarchy4"/>
    <dgm:cxn modelId="{B5B5B75E-A25E-42DD-AF09-1547CB81B596}" type="presParOf" srcId="{FCC5E113-009D-449E-882C-CDF78445D14D}" destId="{AD7968DF-64F0-4757-8607-DD6432B0C0C7}" srcOrd="0" destOrd="0" presId="urn:microsoft.com/office/officeart/2005/8/layout/hierarchy4"/>
    <dgm:cxn modelId="{4A685448-7604-41DF-8CB9-85C72478D1D5}" type="presParOf" srcId="{AD7968DF-64F0-4757-8607-DD6432B0C0C7}" destId="{584F170C-EFD2-446D-A6CD-26E8A1C439FC}" srcOrd="0" destOrd="0" presId="urn:microsoft.com/office/officeart/2005/8/layout/hierarchy4"/>
    <dgm:cxn modelId="{7B9D5091-F42D-4371-9E79-8D83FFE2A5E5}" type="presParOf" srcId="{AD7968DF-64F0-4757-8607-DD6432B0C0C7}" destId="{070B69CB-B06E-4315-A89B-C4F68AC9C4E5}" srcOrd="1" destOrd="0" presId="urn:microsoft.com/office/officeart/2005/8/layout/hierarchy4"/>
    <dgm:cxn modelId="{3CFC6C93-2AAD-40AA-9A06-95CB997CD76B}" type="presParOf" srcId="{FCC5E113-009D-449E-882C-CDF78445D14D}" destId="{AC767297-F7A2-4BC4-8936-708CFC230725}" srcOrd="1" destOrd="0" presId="urn:microsoft.com/office/officeart/2005/8/layout/hierarchy4"/>
    <dgm:cxn modelId="{ADDF274D-A766-432D-9D08-4CFED8749D01}" type="presParOf" srcId="{FCC5E113-009D-449E-882C-CDF78445D14D}" destId="{FA97B01C-6B31-43F7-8598-35ABAB7C0AE5}" srcOrd="2" destOrd="0" presId="urn:microsoft.com/office/officeart/2005/8/layout/hierarchy4"/>
    <dgm:cxn modelId="{55FCB0CD-B517-443B-847F-41DB23F96353}" type="presParOf" srcId="{FA97B01C-6B31-43F7-8598-35ABAB7C0AE5}" destId="{42F4DB42-A186-4EBF-8945-9EB90A151C2E}" srcOrd="0" destOrd="0" presId="urn:microsoft.com/office/officeart/2005/8/layout/hierarchy4"/>
    <dgm:cxn modelId="{ADA83FE8-A292-49C6-BE40-C674C5BBE5E0}" type="presParOf" srcId="{FA97B01C-6B31-43F7-8598-35ABAB7C0AE5}" destId="{9024083B-E4B8-4245-BEFB-BBDE6F8AD1CD}" srcOrd="1" destOrd="0" presId="urn:microsoft.com/office/officeart/2005/8/layout/hierarchy4"/>
    <dgm:cxn modelId="{C488FBDB-08C2-45A4-BB9E-4A7C54E544D5}" type="presParOf" srcId="{FA97B01C-6B31-43F7-8598-35ABAB7C0AE5}" destId="{588E41DF-87D8-4D02-BAC6-360E4BF334C5}" srcOrd="2" destOrd="0" presId="urn:microsoft.com/office/officeart/2005/8/layout/hierarchy4"/>
    <dgm:cxn modelId="{5517B2E6-E386-43C2-B97E-489C027656A9}" type="presParOf" srcId="{588E41DF-87D8-4D02-BAC6-360E4BF334C5}" destId="{3ED81E2B-514B-478A-A254-66EDD5D0AF52}" srcOrd="0" destOrd="0" presId="urn:microsoft.com/office/officeart/2005/8/layout/hierarchy4"/>
    <dgm:cxn modelId="{CAF8552A-32FF-4067-AB7E-6D69F99DF3F8}" type="presParOf" srcId="{3ED81E2B-514B-478A-A254-66EDD5D0AF52}" destId="{BED15C6D-2BDE-4417-AE20-6E42BC5F77E1}" srcOrd="0" destOrd="0" presId="urn:microsoft.com/office/officeart/2005/8/layout/hierarchy4"/>
    <dgm:cxn modelId="{982F1CFA-1074-4CB0-8E56-6B4AADDA75D3}" type="presParOf" srcId="{3ED81E2B-514B-478A-A254-66EDD5D0AF52}" destId="{949CBE6D-4F73-4DAD-BBE5-64A1FE24EC42}" srcOrd="1" destOrd="0" presId="urn:microsoft.com/office/officeart/2005/8/layout/hierarchy4"/>
    <dgm:cxn modelId="{F3D7F905-4968-4D1B-9DC8-3CE6561CACDF}" type="presParOf" srcId="{FCC5E113-009D-449E-882C-CDF78445D14D}" destId="{5CD5B363-8984-401C-A1BB-C70CE70D9E25}" srcOrd="3" destOrd="0" presId="urn:microsoft.com/office/officeart/2005/8/layout/hierarchy4"/>
    <dgm:cxn modelId="{6E1AD863-DB71-4973-99ED-013FB6BB6598}" type="presParOf" srcId="{FCC5E113-009D-449E-882C-CDF78445D14D}" destId="{C79A05AC-C71F-4E5C-A64F-084859F2C7A3}" srcOrd="4" destOrd="0" presId="urn:microsoft.com/office/officeart/2005/8/layout/hierarchy4"/>
    <dgm:cxn modelId="{08E1F1AA-2481-451E-9A61-7936DF202EDF}" type="presParOf" srcId="{C79A05AC-C71F-4E5C-A64F-084859F2C7A3}" destId="{9F0EB088-7901-40A9-BDD3-FF83D5C9ACA6}" srcOrd="0" destOrd="0" presId="urn:microsoft.com/office/officeart/2005/8/layout/hierarchy4"/>
    <dgm:cxn modelId="{02B81C68-EBEB-4A32-BD85-E004EF9F2A36}" type="presParOf" srcId="{C79A05AC-C71F-4E5C-A64F-084859F2C7A3}" destId="{FAACF8C3-80B3-47C3-8516-7BB897FF6A62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69ABA2-93C8-4154-9EAF-D4CEE0CB53A6}" type="doc">
      <dgm:prSet loTypeId="urn:microsoft.com/office/officeart/2005/8/layout/matrix1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3461867-9912-4198-B074-65D0F802E2E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Орфографический навык</a:t>
          </a:r>
          <a:endParaRPr lang="ru-RU" sz="32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0FB0B-F99A-4CF7-A3C0-C1B6979FF258}" type="parTrans" cxnId="{6CBFAD84-D548-46CC-8598-2E840BEC970E}">
      <dgm:prSet/>
      <dgm:spPr/>
      <dgm:t>
        <a:bodyPr/>
        <a:lstStyle/>
        <a:p>
          <a:endParaRPr lang="ru-RU"/>
        </a:p>
      </dgm:t>
    </dgm:pt>
    <dgm:pt modelId="{7EA999BF-44E3-47E2-BACB-F851BB2B1F5F}" type="sibTrans" cxnId="{6CBFAD84-D548-46CC-8598-2E840BEC970E}">
      <dgm:prSet/>
      <dgm:spPr/>
      <dgm:t>
        <a:bodyPr/>
        <a:lstStyle/>
        <a:p>
          <a:endParaRPr lang="ru-RU"/>
        </a:p>
      </dgm:t>
    </dgm:pt>
    <dgm:pt modelId="{CA897510-1B75-4314-8560-C5A5EB7F6513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Навык п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исьма (автоматизированное начертание букв)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EF000-5FDB-4E6B-AAEF-B9165F992BB3}" type="parTrans" cxnId="{03109CCA-F51B-4B9D-B789-C0183C271BFB}">
      <dgm:prSet/>
      <dgm:spPr/>
      <dgm:t>
        <a:bodyPr/>
        <a:lstStyle/>
        <a:p>
          <a:endParaRPr lang="ru-RU"/>
        </a:p>
      </dgm:t>
    </dgm:pt>
    <dgm:pt modelId="{E4EB915B-A453-4956-B9F2-8FB27695BB25}" type="sibTrans" cxnId="{03109CCA-F51B-4B9D-B789-C0183C271BFB}">
      <dgm:prSet/>
      <dgm:spPr/>
      <dgm:t>
        <a:bodyPr/>
        <a:lstStyle/>
        <a:p>
          <a:endParaRPr lang="ru-RU"/>
        </a:p>
      </dgm:t>
    </dgm:pt>
    <dgm:pt modelId="{8125752F-1727-41B7-BD48-7FE25CF45CA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быстро проводить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звуковой анализ и синтез 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слова,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фонематический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слоговой анализ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5C174-BCF4-4504-AFC5-3EB1C8FB075C}" type="parTrans" cxnId="{68D02299-684E-4598-BDA6-77A551F658E0}">
      <dgm:prSet/>
      <dgm:spPr/>
      <dgm:t>
        <a:bodyPr/>
        <a:lstStyle/>
        <a:p>
          <a:endParaRPr lang="ru-RU"/>
        </a:p>
      </dgm:t>
    </dgm:pt>
    <dgm:pt modelId="{AB3D0D35-A9A3-4B82-8688-FCD6E55EB48B}" type="sibTrans" cxnId="{68D02299-684E-4598-BDA6-77A551F658E0}">
      <dgm:prSet/>
      <dgm:spPr/>
      <dgm:t>
        <a:bodyPr/>
        <a:lstStyle/>
        <a:p>
          <a:endParaRPr lang="ru-RU"/>
        </a:p>
      </dgm:t>
    </dgm:pt>
    <dgm:pt modelId="{26B49DAA-CB33-4D9C-B1F8-4C1869EBCEB3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устанавливать морфемный состав слова,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выделять орфограмму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 конкретной морфеме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94828-262A-4012-9D4D-2B67DC7D279F}" type="parTrans" cxnId="{7B21F4A8-6D07-432F-B84F-AB4BAFB16179}">
      <dgm:prSet/>
      <dgm:spPr/>
      <dgm:t>
        <a:bodyPr/>
        <a:lstStyle/>
        <a:p>
          <a:endParaRPr lang="ru-RU"/>
        </a:p>
      </dgm:t>
    </dgm:pt>
    <dgm:pt modelId="{FE6DAA9F-8F18-494F-9DD2-E7889A185CEB}" type="sibTrans" cxnId="{7B21F4A8-6D07-432F-B84F-AB4BAFB16179}">
      <dgm:prSet/>
      <dgm:spPr/>
      <dgm:t>
        <a:bodyPr/>
        <a:lstStyle/>
        <a:p>
          <a:endParaRPr lang="ru-RU"/>
        </a:p>
      </dgm:t>
    </dgm:pt>
    <dgm:pt modelId="{8537D39F-2F69-4B6F-99DA-DCD6DDA2453C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соотносить  орфограмму с конкретным  правилом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CD4E4-C753-4E25-B372-352ABE78AD29}" type="parTrans" cxnId="{D9BD7C5B-16DC-4895-AB32-819137A89C1F}">
      <dgm:prSet/>
      <dgm:spPr/>
      <dgm:t>
        <a:bodyPr/>
        <a:lstStyle/>
        <a:p>
          <a:endParaRPr lang="ru-RU"/>
        </a:p>
      </dgm:t>
    </dgm:pt>
    <dgm:pt modelId="{1BDFF6CD-B139-4C76-A026-2058DB8E7579}" type="sibTrans" cxnId="{D9BD7C5B-16DC-4895-AB32-819137A89C1F}">
      <dgm:prSet/>
      <dgm:spPr/>
      <dgm:t>
        <a:bodyPr/>
        <a:lstStyle/>
        <a:p>
          <a:endParaRPr lang="ru-RU"/>
        </a:p>
      </dgm:t>
    </dgm:pt>
    <dgm:pt modelId="{E88302CF-5A4F-4264-8271-80F69FC2983C}" type="pres">
      <dgm:prSet presAssocID="{CF69ABA2-93C8-4154-9EAF-D4CEE0CB53A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98ED32-BB27-4554-BAC4-44642D4EC500}" type="pres">
      <dgm:prSet presAssocID="{CF69ABA2-93C8-4154-9EAF-D4CEE0CB53A6}" presName="matrix" presStyleCnt="0"/>
      <dgm:spPr/>
      <dgm:t>
        <a:bodyPr/>
        <a:lstStyle/>
        <a:p>
          <a:endParaRPr lang="ru-RU"/>
        </a:p>
      </dgm:t>
    </dgm:pt>
    <dgm:pt modelId="{0B39E3C1-360A-4A17-9196-CF56FED3E0D0}" type="pres">
      <dgm:prSet presAssocID="{CF69ABA2-93C8-4154-9EAF-D4CEE0CB53A6}" presName="tile1" presStyleLbl="node1" presStyleIdx="0" presStyleCnt="4" custLinFactNeighborX="-218"/>
      <dgm:spPr/>
      <dgm:t>
        <a:bodyPr/>
        <a:lstStyle/>
        <a:p>
          <a:endParaRPr lang="ru-RU"/>
        </a:p>
      </dgm:t>
    </dgm:pt>
    <dgm:pt modelId="{350ED7F8-5142-4D78-BF2A-B04D257196DB}" type="pres">
      <dgm:prSet presAssocID="{CF69ABA2-93C8-4154-9EAF-D4CEE0CB53A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D45F4-47AA-4CA6-A046-14A232258F31}" type="pres">
      <dgm:prSet presAssocID="{CF69ABA2-93C8-4154-9EAF-D4CEE0CB53A6}" presName="tile2" presStyleLbl="node1" presStyleIdx="1" presStyleCnt="4"/>
      <dgm:spPr/>
      <dgm:t>
        <a:bodyPr/>
        <a:lstStyle/>
        <a:p>
          <a:endParaRPr lang="ru-RU"/>
        </a:p>
      </dgm:t>
    </dgm:pt>
    <dgm:pt modelId="{637BA682-E57C-4252-B547-92ACEF892FF7}" type="pres">
      <dgm:prSet presAssocID="{CF69ABA2-93C8-4154-9EAF-D4CEE0CB53A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636A7-F6C7-4674-B447-5A665810C952}" type="pres">
      <dgm:prSet presAssocID="{CF69ABA2-93C8-4154-9EAF-D4CEE0CB53A6}" presName="tile3" presStyleLbl="node1" presStyleIdx="2" presStyleCnt="4"/>
      <dgm:spPr/>
      <dgm:t>
        <a:bodyPr/>
        <a:lstStyle/>
        <a:p>
          <a:endParaRPr lang="ru-RU"/>
        </a:p>
      </dgm:t>
    </dgm:pt>
    <dgm:pt modelId="{6368DB5C-2B9A-498F-B09F-EACB3F1E6FB0}" type="pres">
      <dgm:prSet presAssocID="{CF69ABA2-93C8-4154-9EAF-D4CEE0CB53A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DB41F-BB81-4A28-A395-8A5DCD8F32C4}" type="pres">
      <dgm:prSet presAssocID="{CF69ABA2-93C8-4154-9EAF-D4CEE0CB53A6}" presName="tile4" presStyleLbl="node1" presStyleIdx="3" presStyleCnt="4" custLinFactNeighborX="218" custLinFactNeighborY="3863"/>
      <dgm:spPr/>
      <dgm:t>
        <a:bodyPr/>
        <a:lstStyle/>
        <a:p>
          <a:endParaRPr lang="ru-RU"/>
        </a:p>
      </dgm:t>
    </dgm:pt>
    <dgm:pt modelId="{FA35BE28-FF4D-4E16-AA89-4805D0B0E1A4}" type="pres">
      <dgm:prSet presAssocID="{CF69ABA2-93C8-4154-9EAF-D4CEE0CB53A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B88FB-C081-423D-9F9E-E294335DF1E6}" type="pres">
      <dgm:prSet presAssocID="{CF69ABA2-93C8-4154-9EAF-D4CEE0CB53A6}" presName="centerTile" presStyleLbl="fgShp" presStyleIdx="0" presStyleCnt="1" custScaleX="160494" custScaleY="123031" custLinFactNeighborX="145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0275185-9844-4AA1-810F-9320DA485D80}" type="presOf" srcId="{8537D39F-2F69-4B6F-99DA-DCD6DDA2453C}" destId="{FA35BE28-FF4D-4E16-AA89-4805D0B0E1A4}" srcOrd="1" destOrd="0" presId="urn:microsoft.com/office/officeart/2005/8/layout/matrix1"/>
    <dgm:cxn modelId="{AE3AE925-A645-4CC3-B29A-33AB844CCAE3}" type="presOf" srcId="{63461867-9912-4198-B074-65D0F802E2E6}" destId="{608B88FB-C081-423D-9F9E-E294335DF1E6}" srcOrd="0" destOrd="0" presId="urn:microsoft.com/office/officeart/2005/8/layout/matrix1"/>
    <dgm:cxn modelId="{A67C176B-DD05-4DB4-BC9A-78AD5F6A87F7}" type="presOf" srcId="{CA897510-1B75-4314-8560-C5A5EB7F6513}" destId="{350ED7F8-5142-4D78-BF2A-B04D257196DB}" srcOrd="1" destOrd="0" presId="urn:microsoft.com/office/officeart/2005/8/layout/matrix1"/>
    <dgm:cxn modelId="{6E089622-415C-41D8-B17C-6F75F767FF0B}" type="presOf" srcId="{8537D39F-2F69-4B6F-99DA-DCD6DDA2453C}" destId="{8B3DB41F-BB81-4A28-A395-8A5DCD8F32C4}" srcOrd="0" destOrd="0" presId="urn:microsoft.com/office/officeart/2005/8/layout/matrix1"/>
    <dgm:cxn modelId="{03109CCA-F51B-4B9D-B789-C0183C271BFB}" srcId="{63461867-9912-4198-B074-65D0F802E2E6}" destId="{CA897510-1B75-4314-8560-C5A5EB7F6513}" srcOrd="0" destOrd="0" parTransId="{50EEF000-5FDB-4E6B-AAEF-B9165F992BB3}" sibTransId="{E4EB915B-A453-4956-B9F2-8FB27695BB25}"/>
    <dgm:cxn modelId="{7D1330B7-1AEC-4816-9CB2-9C3BCCEF58D9}" type="presOf" srcId="{CF69ABA2-93C8-4154-9EAF-D4CEE0CB53A6}" destId="{E88302CF-5A4F-4264-8271-80F69FC2983C}" srcOrd="0" destOrd="0" presId="urn:microsoft.com/office/officeart/2005/8/layout/matrix1"/>
    <dgm:cxn modelId="{2EE134F1-5031-4C2E-86AB-095F1A0578AA}" type="presOf" srcId="{8125752F-1727-41B7-BD48-7FE25CF45CA9}" destId="{1BFD45F4-47AA-4CA6-A046-14A232258F31}" srcOrd="0" destOrd="0" presId="urn:microsoft.com/office/officeart/2005/8/layout/matrix1"/>
    <dgm:cxn modelId="{D9BD7C5B-16DC-4895-AB32-819137A89C1F}" srcId="{63461867-9912-4198-B074-65D0F802E2E6}" destId="{8537D39F-2F69-4B6F-99DA-DCD6DDA2453C}" srcOrd="3" destOrd="0" parTransId="{C43CD4E4-C753-4E25-B372-352ABE78AD29}" sibTransId="{1BDFF6CD-B139-4C76-A026-2058DB8E7579}"/>
    <dgm:cxn modelId="{6CBFAD84-D548-46CC-8598-2E840BEC970E}" srcId="{CF69ABA2-93C8-4154-9EAF-D4CEE0CB53A6}" destId="{63461867-9912-4198-B074-65D0F802E2E6}" srcOrd="0" destOrd="0" parTransId="{93B0FB0B-F99A-4CF7-A3C0-C1B6979FF258}" sibTransId="{7EA999BF-44E3-47E2-BACB-F851BB2B1F5F}"/>
    <dgm:cxn modelId="{E79D4130-1F08-4EA7-83CF-8DFD17F23621}" type="presOf" srcId="{26B49DAA-CB33-4D9C-B1F8-4C1869EBCEB3}" destId="{E03636A7-F6C7-4674-B447-5A665810C952}" srcOrd="0" destOrd="0" presId="urn:microsoft.com/office/officeart/2005/8/layout/matrix1"/>
    <dgm:cxn modelId="{7B21F4A8-6D07-432F-B84F-AB4BAFB16179}" srcId="{63461867-9912-4198-B074-65D0F802E2E6}" destId="{26B49DAA-CB33-4D9C-B1F8-4C1869EBCEB3}" srcOrd="2" destOrd="0" parTransId="{EAE94828-262A-4012-9D4D-2B67DC7D279F}" sibTransId="{FE6DAA9F-8F18-494F-9DD2-E7889A185CEB}"/>
    <dgm:cxn modelId="{1D32930E-4FDF-469C-9839-76E9A4D0E697}" type="presOf" srcId="{8125752F-1727-41B7-BD48-7FE25CF45CA9}" destId="{637BA682-E57C-4252-B547-92ACEF892FF7}" srcOrd="1" destOrd="0" presId="urn:microsoft.com/office/officeart/2005/8/layout/matrix1"/>
    <dgm:cxn modelId="{91A0DFB7-0307-4298-A325-4BD1BD8E54FB}" type="presOf" srcId="{CA897510-1B75-4314-8560-C5A5EB7F6513}" destId="{0B39E3C1-360A-4A17-9196-CF56FED3E0D0}" srcOrd="0" destOrd="0" presId="urn:microsoft.com/office/officeart/2005/8/layout/matrix1"/>
    <dgm:cxn modelId="{7C6C3DCC-5D1F-4F34-9421-85B05702785E}" type="presOf" srcId="{26B49DAA-CB33-4D9C-B1F8-4C1869EBCEB3}" destId="{6368DB5C-2B9A-498F-B09F-EACB3F1E6FB0}" srcOrd="1" destOrd="0" presId="urn:microsoft.com/office/officeart/2005/8/layout/matrix1"/>
    <dgm:cxn modelId="{68D02299-684E-4598-BDA6-77A551F658E0}" srcId="{63461867-9912-4198-B074-65D0F802E2E6}" destId="{8125752F-1727-41B7-BD48-7FE25CF45CA9}" srcOrd="1" destOrd="0" parTransId="{92C5C174-BCF4-4504-AFC5-3EB1C8FB075C}" sibTransId="{AB3D0D35-A9A3-4B82-8688-FCD6E55EB48B}"/>
    <dgm:cxn modelId="{03089D55-F801-416A-BB8B-08D0312CC7C3}" type="presParOf" srcId="{E88302CF-5A4F-4264-8271-80F69FC2983C}" destId="{E598ED32-BB27-4554-BAC4-44642D4EC500}" srcOrd="0" destOrd="0" presId="urn:microsoft.com/office/officeart/2005/8/layout/matrix1"/>
    <dgm:cxn modelId="{0F8D832C-087F-4CD2-8596-D3E9CDEAEE74}" type="presParOf" srcId="{E598ED32-BB27-4554-BAC4-44642D4EC500}" destId="{0B39E3C1-360A-4A17-9196-CF56FED3E0D0}" srcOrd="0" destOrd="0" presId="urn:microsoft.com/office/officeart/2005/8/layout/matrix1"/>
    <dgm:cxn modelId="{44709B9B-DB91-4E54-9268-2D6636C04EB1}" type="presParOf" srcId="{E598ED32-BB27-4554-BAC4-44642D4EC500}" destId="{350ED7F8-5142-4D78-BF2A-B04D257196DB}" srcOrd="1" destOrd="0" presId="urn:microsoft.com/office/officeart/2005/8/layout/matrix1"/>
    <dgm:cxn modelId="{CF1D9A7E-94A4-4EE2-8E35-90DED98FACBF}" type="presParOf" srcId="{E598ED32-BB27-4554-BAC4-44642D4EC500}" destId="{1BFD45F4-47AA-4CA6-A046-14A232258F31}" srcOrd="2" destOrd="0" presId="urn:microsoft.com/office/officeart/2005/8/layout/matrix1"/>
    <dgm:cxn modelId="{3A521964-79DB-4C42-80D9-AB7D0C5A176D}" type="presParOf" srcId="{E598ED32-BB27-4554-BAC4-44642D4EC500}" destId="{637BA682-E57C-4252-B547-92ACEF892FF7}" srcOrd="3" destOrd="0" presId="urn:microsoft.com/office/officeart/2005/8/layout/matrix1"/>
    <dgm:cxn modelId="{27640C1A-9660-42C7-A651-C2363D21FE18}" type="presParOf" srcId="{E598ED32-BB27-4554-BAC4-44642D4EC500}" destId="{E03636A7-F6C7-4674-B447-5A665810C952}" srcOrd="4" destOrd="0" presId="urn:microsoft.com/office/officeart/2005/8/layout/matrix1"/>
    <dgm:cxn modelId="{BBA6375B-BF49-4BBF-A5EB-BE20ADFC1FBC}" type="presParOf" srcId="{E598ED32-BB27-4554-BAC4-44642D4EC500}" destId="{6368DB5C-2B9A-498F-B09F-EACB3F1E6FB0}" srcOrd="5" destOrd="0" presId="urn:microsoft.com/office/officeart/2005/8/layout/matrix1"/>
    <dgm:cxn modelId="{1DB2B780-CBA4-45BB-9001-1D1234C949AF}" type="presParOf" srcId="{E598ED32-BB27-4554-BAC4-44642D4EC500}" destId="{8B3DB41F-BB81-4A28-A395-8A5DCD8F32C4}" srcOrd="6" destOrd="0" presId="urn:microsoft.com/office/officeart/2005/8/layout/matrix1"/>
    <dgm:cxn modelId="{C82C505F-BD50-4E24-86A2-BA8E57AC3562}" type="presParOf" srcId="{E598ED32-BB27-4554-BAC4-44642D4EC500}" destId="{FA35BE28-FF4D-4E16-AA89-4805D0B0E1A4}" srcOrd="7" destOrd="0" presId="urn:microsoft.com/office/officeart/2005/8/layout/matrix1"/>
    <dgm:cxn modelId="{87EDB9DE-BA58-4E2C-944E-98B5900E799D}" type="presParOf" srcId="{E88302CF-5A4F-4264-8271-80F69FC2983C}" destId="{608B88FB-C081-423D-9F9E-E294335DF1E6}" srcOrd="1" destOrd="0" presId="urn:microsoft.com/office/officeart/2005/8/layout/matrix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971427-7784-457E-84C0-D15A28177E31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3A61F3-B659-4E5A-B7BB-86E571113F06}">
      <dgm:prSet custT="1"/>
      <dgm:spPr/>
      <dgm:t>
        <a:bodyPr/>
        <a:lstStyle/>
        <a:p>
          <a:pPr rtl="0"/>
          <a:r>
            <a:rPr lang="en-US" sz="2400" i="1" dirty="0" smtClean="0"/>
            <a:t>I</a:t>
          </a:r>
          <a:r>
            <a:rPr lang="ru-RU" sz="2400" i="1" dirty="0" smtClean="0"/>
            <a:t>    этап</a:t>
          </a:r>
          <a:r>
            <a:rPr lang="ru-RU" sz="2400" dirty="0" smtClean="0"/>
            <a:t>   </a:t>
          </a:r>
          <a:endParaRPr lang="ru-RU" sz="2400" i="1" dirty="0"/>
        </a:p>
      </dgm:t>
    </dgm:pt>
    <dgm:pt modelId="{0AFD70AD-393F-40CC-A787-8015DDBB90B8}" type="parTrans" cxnId="{D5BB3756-BDA5-4FEB-94D8-2F331FB839ED}">
      <dgm:prSet/>
      <dgm:spPr/>
      <dgm:t>
        <a:bodyPr/>
        <a:lstStyle/>
        <a:p>
          <a:endParaRPr lang="ru-RU"/>
        </a:p>
      </dgm:t>
    </dgm:pt>
    <dgm:pt modelId="{DA1D44F3-A8B5-4EF4-8EA4-E81CCFDC87E0}" type="sibTrans" cxnId="{D5BB3756-BDA5-4FEB-94D8-2F331FB839ED}">
      <dgm:prSet/>
      <dgm:spPr/>
      <dgm:t>
        <a:bodyPr/>
        <a:lstStyle/>
        <a:p>
          <a:endParaRPr lang="ru-RU"/>
        </a:p>
      </dgm:t>
    </dgm:pt>
    <dgm:pt modelId="{AA19EAE1-A3E6-4DC4-B21A-C7DE5C659032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Происходит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развёрнутым рассуждением и  способами определения орфограммы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 конкретных языковых формах. 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B3B3C-B5DE-4227-A7C2-AA90FDE4A928}" type="parTrans" cxnId="{FDB40EA3-E51C-4B1D-8FF9-161A39F46B45}">
      <dgm:prSet/>
      <dgm:spPr/>
      <dgm:t>
        <a:bodyPr/>
        <a:lstStyle/>
        <a:p>
          <a:endParaRPr lang="ru-RU"/>
        </a:p>
      </dgm:t>
    </dgm:pt>
    <dgm:pt modelId="{B16234B8-FF0B-4E88-B42C-4855CDD1288D}" type="sibTrans" cxnId="{FDB40EA3-E51C-4B1D-8FF9-161A39F46B45}">
      <dgm:prSet/>
      <dgm:spPr/>
      <dgm:t>
        <a:bodyPr/>
        <a:lstStyle/>
        <a:p>
          <a:endParaRPr lang="ru-RU"/>
        </a:p>
      </dgm:t>
    </dgm:pt>
    <dgm:pt modelId="{2B19D771-CAA6-495E-9366-32DF16DA408D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морфологический анализ слова.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1FD4A2-493F-408A-93AB-D6E9F54CE77A}" type="parTrans" cxnId="{438A95CF-F1AA-492B-95E5-0330B3F9614E}">
      <dgm:prSet/>
      <dgm:spPr/>
      <dgm:t>
        <a:bodyPr/>
        <a:lstStyle/>
        <a:p>
          <a:endParaRPr lang="ru-RU"/>
        </a:p>
      </dgm:t>
    </dgm:pt>
    <dgm:pt modelId="{3F9DF4AF-4ECE-4632-B956-C3642B9F4286}" type="sibTrans" cxnId="{438A95CF-F1AA-492B-95E5-0330B3F9614E}">
      <dgm:prSet/>
      <dgm:spPr/>
      <dgm:t>
        <a:bodyPr/>
        <a:lstStyle/>
        <a:p>
          <a:endParaRPr lang="ru-RU"/>
        </a:p>
      </dgm:t>
    </dgm:pt>
    <dgm:pt modelId="{0C47C1D7-8BDE-4133-9695-79610B99CC8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Выделяется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конкретная орфограмма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F18CDE-3934-4849-9F83-EF68EABAAA63}" type="parTrans" cxnId="{DD761AE3-F784-4C2B-801F-64F2B33411FC}">
      <dgm:prSet/>
      <dgm:spPr/>
      <dgm:t>
        <a:bodyPr/>
        <a:lstStyle/>
        <a:p>
          <a:endParaRPr lang="ru-RU"/>
        </a:p>
      </dgm:t>
    </dgm:pt>
    <dgm:pt modelId="{2945A508-F56C-448F-8FCD-144F43CA46E7}" type="sibTrans" cxnId="{DD761AE3-F784-4C2B-801F-64F2B33411FC}">
      <dgm:prSet/>
      <dgm:spPr/>
      <dgm:t>
        <a:bodyPr/>
        <a:lstStyle/>
        <a:p>
          <a:endParaRPr lang="ru-RU"/>
        </a:p>
      </dgm:t>
    </dgm:pt>
    <dgm:pt modelId="{196F56D7-6AE7-4545-A818-5B8A12B26A79}">
      <dgm:prSet custT="1"/>
      <dgm:spPr/>
      <dgm:t>
        <a:bodyPr/>
        <a:lstStyle/>
        <a:p>
          <a:pPr rtl="0"/>
          <a:r>
            <a:rPr lang="en-US" sz="2400" i="1" dirty="0" smtClean="0"/>
            <a:t>II</a:t>
          </a:r>
          <a:r>
            <a:rPr lang="ru-RU" sz="2400" i="1" dirty="0" smtClean="0"/>
            <a:t>   этап</a:t>
          </a:r>
          <a:r>
            <a:rPr lang="ru-RU" sz="2400" dirty="0" smtClean="0"/>
            <a:t>   </a:t>
          </a:r>
          <a:endParaRPr lang="en-US" sz="2400" dirty="0"/>
        </a:p>
      </dgm:t>
    </dgm:pt>
    <dgm:pt modelId="{604E794A-6DBB-4309-8211-0C05E0B3067A}" type="parTrans" cxnId="{D7CF9C36-62EB-4831-BBCA-799D81BFCE8A}">
      <dgm:prSet/>
      <dgm:spPr/>
      <dgm:t>
        <a:bodyPr/>
        <a:lstStyle/>
        <a:p>
          <a:endParaRPr lang="ru-RU"/>
        </a:p>
      </dgm:t>
    </dgm:pt>
    <dgm:pt modelId="{004B6055-C316-4727-AEF8-322B64F5422C}" type="sibTrans" cxnId="{D7CF9C36-62EB-4831-BBCA-799D81BFCE8A}">
      <dgm:prSet/>
      <dgm:spPr/>
      <dgm:t>
        <a:bodyPr/>
        <a:lstStyle/>
        <a:p>
          <a:endParaRPr lang="ru-RU"/>
        </a:p>
      </dgm:t>
    </dgm:pt>
    <dgm:pt modelId="{C33C2F04-2C0F-4190-9EA6-94E170E8B9FD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Вырабатываются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сокращённые приёмы определения орфограмм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1D2E71-0A8C-4C08-926D-0EC82A01D695}" type="parTrans" cxnId="{D2D979BA-A81F-45E4-854A-CE35E9749015}">
      <dgm:prSet/>
      <dgm:spPr/>
      <dgm:t>
        <a:bodyPr/>
        <a:lstStyle/>
        <a:p>
          <a:endParaRPr lang="ru-RU"/>
        </a:p>
      </dgm:t>
    </dgm:pt>
    <dgm:pt modelId="{5D90D33E-D66E-431E-BFB7-500AE05FA617}" type="sibTrans" cxnId="{D2D979BA-A81F-45E4-854A-CE35E9749015}">
      <dgm:prSet/>
      <dgm:spPr/>
      <dgm:t>
        <a:bodyPr/>
        <a:lstStyle/>
        <a:p>
          <a:endParaRPr lang="ru-RU"/>
        </a:p>
      </dgm:t>
    </dgm:pt>
    <dgm:pt modelId="{F39B4C0B-1643-4EB3-8236-EA69E1212E4A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Речь носит свёрнутый характер.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6F46B3-4B87-4768-AFD1-343DE40609E8}" type="parTrans" cxnId="{AD663F1F-DD27-446D-B687-AEBC66BC12AC}">
      <dgm:prSet/>
      <dgm:spPr/>
      <dgm:t>
        <a:bodyPr/>
        <a:lstStyle/>
        <a:p>
          <a:endParaRPr lang="ru-RU"/>
        </a:p>
      </dgm:t>
    </dgm:pt>
    <dgm:pt modelId="{C02D604D-0F30-479F-8084-31570E77A82D}" type="sibTrans" cxnId="{AD663F1F-DD27-446D-B687-AEBC66BC12AC}">
      <dgm:prSet/>
      <dgm:spPr/>
      <dgm:t>
        <a:bodyPr/>
        <a:lstStyle/>
        <a:p>
          <a:endParaRPr lang="ru-RU"/>
        </a:p>
      </dgm:t>
    </dgm:pt>
    <dgm:pt modelId="{D5914512-E935-418F-94B6-D0776208D443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Появляются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первые признаки стереотипности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475A3-5382-4F43-A9DC-1A9A217D3902}" type="parTrans" cxnId="{D4A15108-DA66-4C44-AD59-6304577BB743}">
      <dgm:prSet/>
      <dgm:spPr/>
      <dgm:t>
        <a:bodyPr/>
        <a:lstStyle/>
        <a:p>
          <a:endParaRPr lang="ru-RU"/>
        </a:p>
      </dgm:t>
    </dgm:pt>
    <dgm:pt modelId="{34BC91F9-ECF6-486F-B8EA-0EA52AA102BB}" type="sibTrans" cxnId="{D4A15108-DA66-4C44-AD59-6304577BB743}">
      <dgm:prSet/>
      <dgm:spPr/>
      <dgm:t>
        <a:bodyPr/>
        <a:lstStyle/>
        <a:p>
          <a:endParaRPr lang="ru-RU"/>
        </a:p>
      </dgm:t>
    </dgm:pt>
    <dgm:pt modelId="{2D9C2D58-B32C-4D9C-B4DA-406B9F04E97A}">
      <dgm:prSet custT="1"/>
      <dgm:spPr/>
      <dgm:t>
        <a:bodyPr/>
        <a:lstStyle/>
        <a:p>
          <a:pPr rtl="0"/>
          <a:r>
            <a:rPr lang="en-US" sz="2400" i="1" dirty="0" smtClean="0"/>
            <a:t>III</a:t>
          </a:r>
          <a:r>
            <a:rPr lang="ru-RU" sz="2400" i="1" dirty="0" smtClean="0"/>
            <a:t> этап</a:t>
          </a:r>
          <a:r>
            <a:rPr lang="ru-RU" sz="2400" dirty="0" smtClean="0"/>
            <a:t>   </a:t>
          </a:r>
          <a:endParaRPr lang="en-US" sz="2400" dirty="0"/>
        </a:p>
      </dgm:t>
    </dgm:pt>
    <dgm:pt modelId="{3E8A677B-FA78-416A-88B8-E36C6469A69C}" type="parTrans" cxnId="{7E7BD69B-B3FA-4EE6-9E04-0852590465F6}">
      <dgm:prSet/>
      <dgm:spPr/>
      <dgm:t>
        <a:bodyPr/>
        <a:lstStyle/>
        <a:p>
          <a:endParaRPr lang="ru-RU"/>
        </a:p>
      </dgm:t>
    </dgm:pt>
    <dgm:pt modelId="{494B1E25-1732-4DCD-AF3B-5181BA849C0F}" type="sibTrans" cxnId="{7E7BD69B-B3FA-4EE6-9E04-0852590465F6}">
      <dgm:prSet/>
      <dgm:spPr/>
      <dgm:t>
        <a:bodyPr/>
        <a:lstStyle/>
        <a:p>
          <a:endParaRPr lang="ru-RU"/>
        </a:p>
      </dgm:t>
    </dgm:pt>
    <dgm:pt modelId="{4FEB22DC-5564-48F7-B49A-1EFC1ACC51E1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требуется наглядное  подкрепление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действия по выделению орфограммы.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768E1-F9C5-45F8-9742-5EB770651DB7}" type="parTrans" cxnId="{BABEBFC4-E140-4E42-8350-87DC2B459A93}">
      <dgm:prSet/>
      <dgm:spPr/>
      <dgm:t>
        <a:bodyPr/>
        <a:lstStyle/>
        <a:p>
          <a:endParaRPr lang="ru-RU"/>
        </a:p>
      </dgm:t>
    </dgm:pt>
    <dgm:pt modelId="{89A3F20C-85D8-484E-AE6C-399480323CF3}" type="sibTrans" cxnId="{BABEBFC4-E140-4E42-8350-87DC2B459A93}">
      <dgm:prSet/>
      <dgm:spPr/>
      <dgm:t>
        <a:bodyPr/>
        <a:lstStyle/>
        <a:p>
          <a:endParaRPr lang="ru-RU"/>
        </a:p>
      </dgm:t>
    </dgm:pt>
    <dgm:pt modelId="{9A4400FC-6F38-4D4D-A96D-8DD2ED6F236C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Операции объединяются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целостное орфографическое действие.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D894F-C5C5-446B-BF04-52B908AA69C1}" type="parTrans" cxnId="{41C83A6B-90C5-4E33-A30A-E66AC9E550C4}">
      <dgm:prSet/>
      <dgm:spPr/>
      <dgm:t>
        <a:bodyPr/>
        <a:lstStyle/>
        <a:p>
          <a:endParaRPr lang="ru-RU"/>
        </a:p>
      </dgm:t>
    </dgm:pt>
    <dgm:pt modelId="{CF1AB3A4-364D-4D00-AD49-6F52EEEEA6DB}" type="sibTrans" cxnId="{41C83A6B-90C5-4E33-A30A-E66AC9E550C4}">
      <dgm:prSet/>
      <dgm:spPr/>
      <dgm:t>
        <a:bodyPr/>
        <a:lstStyle/>
        <a:p>
          <a:endParaRPr lang="ru-RU"/>
        </a:p>
      </dgm:t>
    </dgm:pt>
    <dgm:pt modelId="{2CC6FC51-9C1E-4039-9115-B40CDD344B5F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Сворачивается обосновывающая часть суждения.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04E54-1839-4EA9-9348-A4F39A827740}" type="parTrans" cxnId="{2E052188-AD50-41FC-B44A-DC9E65089A98}">
      <dgm:prSet/>
      <dgm:spPr/>
      <dgm:t>
        <a:bodyPr/>
        <a:lstStyle/>
        <a:p>
          <a:endParaRPr lang="ru-RU"/>
        </a:p>
      </dgm:t>
    </dgm:pt>
    <dgm:pt modelId="{934661D6-49B3-4416-A520-68F723B3B825}" type="sibTrans" cxnId="{2E052188-AD50-41FC-B44A-DC9E65089A98}">
      <dgm:prSet/>
      <dgm:spPr/>
      <dgm:t>
        <a:bodyPr/>
        <a:lstStyle/>
        <a:p>
          <a:endParaRPr lang="ru-RU"/>
        </a:p>
      </dgm:t>
    </dgm:pt>
    <dgm:pt modelId="{1487B6FD-33C0-4532-963D-626AE828BC2D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Действие сокращается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времени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0F290-C021-49B0-B06E-B6D6271B758C}" type="parTrans" cxnId="{CC20A1F8-CD11-44EF-AE5C-1B0532E8F174}">
      <dgm:prSet/>
      <dgm:spPr/>
      <dgm:t>
        <a:bodyPr/>
        <a:lstStyle/>
        <a:p>
          <a:endParaRPr lang="ru-RU"/>
        </a:p>
      </dgm:t>
    </dgm:pt>
    <dgm:pt modelId="{8F20BBD6-4941-4466-8170-760E4D396B9F}" type="sibTrans" cxnId="{CC20A1F8-CD11-44EF-AE5C-1B0532E8F174}">
      <dgm:prSet/>
      <dgm:spPr/>
      <dgm:t>
        <a:bodyPr/>
        <a:lstStyle/>
        <a:p>
          <a:endParaRPr lang="ru-RU"/>
        </a:p>
      </dgm:t>
    </dgm:pt>
    <dgm:pt modelId="{FBDC1198-81C8-4074-B78E-33FC25A97CCD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затруднении сознание возвращается к  ранним развёрнутым формам.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73BCC-016A-431B-8E63-1ABA15B9D666}" type="parTrans" cxnId="{8A529B8E-F93D-4EAC-9C4F-1851E29CA100}">
      <dgm:prSet/>
      <dgm:spPr/>
      <dgm:t>
        <a:bodyPr/>
        <a:lstStyle/>
        <a:p>
          <a:endParaRPr lang="ru-RU"/>
        </a:p>
      </dgm:t>
    </dgm:pt>
    <dgm:pt modelId="{B0A8C7BB-910F-4A43-9038-9F9BD76DAF5E}" type="sibTrans" cxnId="{8A529B8E-F93D-4EAC-9C4F-1851E29CA100}">
      <dgm:prSet/>
      <dgm:spPr/>
      <dgm:t>
        <a:bodyPr/>
        <a:lstStyle/>
        <a:p>
          <a:endParaRPr lang="ru-RU"/>
        </a:p>
      </dgm:t>
    </dgm:pt>
    <dgm:pt modelId="{95B044E0-AF78-4729-AE85-677B47A4B062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Определяется её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принадлежность к определённой группе орфограмм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контролируемых данным правилом.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440FB-4C32-4B0C-9361-3299C6A0CBF7}" type="parTrans" cxnId="{3104B94A-218C-49B0-BE14-270F52FD345E}">
      <dgm:prSet/>
      <dgm:spPr/>
      <dgm:t>
        <a:bodyPr/>
        <a:lstStyle/>
        <a:p>
          <a:endParaRPr lang="ru-RU"/>
        </a:p>
      </dgm:t>
    </dgm:pt>
    <dgm:pt modelId="{38DFE2DC-636A-4D58-8E37-680E25A18479}" type="sibTrans" cxnId="{3104B94A-218C-49B0-BE14-270F52FD345E}">
      <dgm:prSet/>
      <dgm:spPr/>
      <dgm:t>
        <a:bodyPr/>
        <a:lstStyle/>
        <a:p>
          <a:endParaRPr lang="ru-RU"/>
        </a:p>
      </dgm:t>
    </dgm:pt>
    <dgm:pt modelId="{8795B1E9-0B06-4D63-8CCB-AB367FA09BD1}" type="pres">
      <dgm:prSet presAssocID="{EF971427-7784-457E-84C0-D15A28177E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886CE-7488-4B2C-8F0E-3A3198BD79F2}" type="pres">
      <dgm:prSet presAssocID="{163A61F3-B659-4E5A-B7BB-86E571113F06}" presName="linNode" presStyleCnt="0"/>
      <dgm:spPr/>
      <dgm:t>
        <a:bodyPr/>
        <a:lstStyle/>
        <a:p>
          <a:endParaRPr lang="ru-RU"/>
        </a:p>
      </dgm:t>
    </dgm:pt>
    <dgm:pt modelId="{E0911635-665E-4896-99AA-0C1B8D73F468}" type="pres">
      <dgm:prSet presAssocID="{163A61F3-B659-4E5A-B7BB-86E571113F06}" presName="parentText" presStyleLbl="node1" presStyleIdx="0" presStyleCnt="3" custScaleX="70897" custScaleY="46751" custLinFactNeighborX="996" custLinFactNeighborY="3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2D6CB-E742-4CAA-A66B-C5A310EBD95D}" type="pres">
      <dgm:prSet presAssocID="{163A61F3-B659-4E5A-B7BB-86E571113F06}" presName="descendantText" presStyleLbl="alignAccFollowNode1" presStyleIdx="0" presStyleCnt="3" custScaleX="261758" custScaleY="59150" custLinFactNeighborX="34" custLinFactNeighborY="-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E7263-305D-4786-9C2E-F08629BFAAB6}" type="pres">
      <dgm:prSet presAssocID="{DA1D44F3-A8B5-4EF4-8EA4-E81CCFDC87E0}" presName="sp" presStyleCnt="0"/>
      <dgm:spPr/>
      <dgm:t>
        <a:bodyPr/>
        <a:lstStyle/>
        <a:p>
          <a:endParaRPr lang="ru-RU"/>
        </a:p>
      </dgm:t>
    </dgm:pt>
    <dgm:pt modelId="{5D801222-0DEA-4200-887B-5C5DCAF569BC}" type="pres">
      <dgm:prSet presAssocID="{196F56D7-6AE7-4545-A818-5B8A12B26A79}" presName="linNode" presStyleCnt="0"/>
      <dgm:spPr/>
      <dgm:t>
        <a:bodyPr/>
        <a:lstStyle/>
        <a:p>
          <a:endParaRPr lang="ru-RU"/>
        </a:p>
      </dgm:t>
    </dgm:pt>
    <dgm:pt modelId="{82CD6B7B-C127-4F03-99A0-1EBE8DCC54ED}" type="pres">
      <dgm:prSet presAssocID="{196F56D7-6AE7-4545-A818-5B8A12B26A79}" presName="parentText" presStyleLbl="node1" presStyleIdx="1" presStyleCnt="3" custScaleX="54002" custScaleY="31579" custLinFactNeighborX="1383" custLinFactNeighborY="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A3F6A-1FD2-4143-A2E1-317390F5810B}" type="pres">
      <dgm:prSet presAssocID="{196F56D7-6AE7-4545-A818-5B8A12B26A79}" presName="descendantText" presStyleLbl="alignAccFollowNode1" presStyleIdx="1" presStyleCnt="3" custScaleX="199094" custScaleY="38536" custLinFactNeighborX="624" custLinFactNeighborY="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AC909-2598-4FA5-9388-355F74408635}" type="pres">
      <dgm:prSet presAssocID="{004B6055-C316-4727-AEF8-322B64F5422C}" presName="sp" presStyleCnt="0"/>
      <dgm:spPr/>
      <dgm:t>
        <a:bodyPr/>
        <a:lstStyle/>
        <a:p>
          <a:endParaRPr lang="ru-RU"/>
        </a:p>
      </dgm:t>
    </dgm:pt>
    <dgm:pt modelId="{07F46C22-7C8A-4387-9435-D8878FFC3914}" type="pres">
      <dgm:prSet presAssocID="{2D9C2D58-B32C-4D9C-B4DA-406B9F04E97A}" presName="linNode" presStyleCnt="0"/>
      <dgm:spPr/>
      <dgm:t>
        <a:bodyPr/>
        <a:lstStyle/>
        <a:p>
          <a:endParaRPr lang="ru-RU"/>
        </a:p>
      </dgm:t>
    </dgm:pt>
    <dgm:pt modelId="{36028993-89FC-4237-BDE0-8758FDA09935}" type="pres">
      <dgm:prSet presAssocID="{2D9C2D58-B32C-4D9C-B4DA-406B9F04E97A}" presName="parentText" presStyleLbl="node1" presStyleIdx="2" presStyleCnt="3" custScaleX="38806" custScaleY="53600" custLinFactNeighborX="700" custLinFactNeighborY="-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F77E5-F623-4D0F-B478-553CFBCEF870}" type="pres">
      <dgm:prSet presAssocID="{2D9C2D58-B32C-4D9C-B4DA-406B9F04E97A}" presName="descendantText" presStyleLbl="alignAccFollowNode1" presStyleIdx="2" presStyleCnt="3" custScaleX="137689" custScaleY="67993" custLinFactNeighborX="124" custLinFactNeighborY="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529B8E-F93D-4EAC-9C4F-1851E29CA100}" srcId="{2D9C2D58-B32C-4D9C-B4DA-406B9F04E97A}" destId="{FBDC1198-81C8-4074-B78E-33FC25A97CCD}" srcOrd="4" destOrd="0" parTransId="{61473BCC-016A-431B-8E63-1ABA15B9D666}" sibTransId="{B0A8C7BB-910F-4A43-9038-9F9BD76DAF5E}"/>
    <dgm:cxn modelId="{297CA070-BC4C-4948-AC06-D2D9868246CC}" type="presOf" srcId="{FBDC1198-81C8-4074-B78E-33FC25A97CCD}" destId="{EF7F77E5-F623-4D0F-B478-553CFBCEF870}" srcOrd="0" destOrd="4" presId="urn:microsoft.com/office/officeart/2005/8/layout/vList5"/>
    <dgm:cxn modelId="{AD663F1F-DD27-446D-B687-AEBC66BC12AC}" srcId="{196F56D7-6AE7-4545-A818-5B8A12B26A79}" destId="{F39B4C0B-1643-4EB3-8236-EA69E1212E4A}" srcOrd="1" destOrd="0" parTransId="{8A6F46B3-4B87-4768-AFD1-343DE40609E8}" sibTransId="{C02D604D-0F30-479F-8084-31570E77A82D}"/>
    <dgm:cxn modelId="{7AA95CE8-8F01-4D77-8ABC-69D2377BA727}" type="presOf" srcId="{163A61F3-B659-4E5A-B7BB-86E571113F06}" destId="{E0911635-665E-4896-99AA-0C1B8D73F468}" srcOrd="0" destOrd="0" presId="urn:microsoft.com/office/officeart/2005/8/layout/vList5"/>
    <dgm:cxn modelId="{D5BB3756-BDA5-4FEB-94D8-2F331FB839ED}" srcId="{EF971427-7784-457E-84C0-D15A28177E31}" destId="{163A61F3-B659-4E5A-B7BB-86E571113F06}" srcOrd="0" destOrd="0" parTransId="{0AFD70AD-393F-40CC-A787-8015DDBB90B8}" sibTransId="{DA1D44F3-A8B5-4EF4-8EA4-E81CCFDC87E0}"/>
    <dgm:cxn modelId="{438A95CF-F1AA-492B-95E5-0330B3F9614E}" srcId="{163A61F3-B659-4E5A-B7BB-86E571113F06}" destId="{2B19D771-CAA6-495E-9366-32DF16DA408D}" srcOrd="1" destOrd="0" parTransId="{DB1FD4A2-493F-408A-93AB-D6E9F54CE77A}" sibTransId="{3F9DF4AF-4ECE-4632-B956-C3642B9F4286}"/>
    <dgm:cxn modelId="{D7CF9C36-62EB-4831-BBCA-799D81BFCE8A}" srcId="{EF971427-7784-457E-84C0-D15A28177E31}" destId="{196F56D7-6AE7-4545-A818-5B8A12B26A79}" srcOrd="1" destOrd="0" parTransId="{604E794A-6DBB-4309-8211-0C05E0B3067A}" sibTransId="{004B6055-C316-4727-AEF8-322B64F5422C}"/>
    <dgm:cxn modelId="{CC20A1F8-CD11-44EF-AE5C-1B0532E8F174}" srcId="{2D9C2D58-B32C-4D9C-B4DA-406B9F04E97A}" destId="{1487B6FD-33C0-4532-963D-626AE828BC2D}" srcOrd="3" destOrd="0" parTransId="{2DC0F290-C021-49B0-B06E-B6D6271B758C}" sibTransId="{8F20BBD6-4941-4466-8170-760E4D396B9F}"/>
    <dgm:cxn modelId="{41C83A6B-90C5-4E33-A30A-E66AC9E550C4}" srcId="{2D9C2D58-B32C-4D9C-B4DA-406B9F04E97A}" destId="{9A4400FC-6F38-4D4D-A96D-8DD2ED6F236C}" srcOrd="1" destOrd="0" parTransId="{550D894F-C5C5-446B-BF04-52B908AA69C1}" sibTransId="{CF1AB3A4-364D-4D00-AD49-6F52EEEEA6DB}"/>
    <dgm:cxn modelId="{45AE1A33-325B-4AFA-B710-E5BC32969254}" type="presOf" srcId="{D5914512-E935-418F-94B6-D0776208D443}" destId="{8F1A3F6A-1FD2-4143-A2E1-317390F5810B}" srcOrd="0" destOrd="2" presId="urn:microsoft.com/office/officeart/2005/8/layout/vList5"/>
    <dgm:cxn modelId="{43A8726B-D809-409C-820E-DEE179D44B55}" type="presOf" srcId="{95B044E0-AF78-4729-AE85-677B47A4B062}" destId="{B752D6CB-E742-4CAA-A66B-C5A310EBD95D}" srcOrd="0" destOrd="3" presId="urn:microsoft.com/office/officeart/2005/8/layout/vList5"/>
    <dgm:cxn modelId="{3104B94A-218C-49B0-BE14-270F52FD345E}" srcId="{163A61F3-B659-4E5A-B7BB-86E571113F06}" destId="{95B044E0-AF78-4729-AE85-677B47A4B062}" srcOrd="3" destOrd="0" parTransId="{EBC440FB-4C32-4B0C-9361-3299C6A0CBF7}" sibTransId="{38DFE2DC-636A-4D58-8E37-680E25A18479}"/>
    <dgm:cxn modelId="{E51AA4E1-372C-4FF2-B94D-A7A1AFEF30B0}" type="presOf" srcId="{9A4400FC-6F38-4D4D-A96D-8DD2ED6F236C}" destId="{EF7F77E5-F623-4D0F-B478-553CFBCEF870}" srcOrd="0" destOrd="1" presId="urn:microsoft.com/office/officeart/2005/8/layout/vList5"/>
    <dgm:cxn modelId="{4C22AE18-6899-41FB-9409-6558E5563C14}" type="presOf" srcId="{2CC6FC51-9C1E-4039-9115-B40CDD344B5F}" destId="{EF7F77E5-F623-4D0F-B478-553CFBCEF870}" srcOrd="0" destOrd="2" presId="urn:microsoft.com/office/officeart/2005/8/layout/vList5"/>
    <dgm:cxn modelId="{454B4192-7815-4607-9D35-A1A28AE0EC0E}" type="presOf" srcId="{196F56D7-6AE7-4545-A818-5B8A12B26A79}" destId="{82CD6B7B-C127-4F03-99A0-1EBE8DCC54ED}" srcOrd="0" destOrd="0" presId="urn:microsoft.com/office/officeart/2005/8/layout/vList5"/>
    <dgm:cxn modelId="{AE7504B4-946A-48C2-B323-4B539C2A67E2}" type="presOf" srcId="{2D9C2D58-B32C-4D9C-B4DA-406B9F04E97A}" destId="{36028993-89FC-4237-BDE0-8758FDA09935}" srcOrd="0" destOrd="0" presId="urn:microsoft.com/office/officeart/2005/8/layout/vList5"/>
    <dgm:cxn modelId="{11A2D33D-597F-458C-BE52-D88CF503DDB2}" type="presOf" srcId="{EF971427-7784-457E-84C0-D15A28177E31}" destId="{8795B1E9-0B06-4D63-8CCB-AB367FA09BD1}" srcOrd="0" destOrd="0" presId="urn:microsoft.com/office/officeart/2005/8/layout/vList5"/>
    <dgm:cxn modelId="{2E052188-AD50-41FC-B44A-DC9E65089A98}" srcId="{2D9C2D58-B32C-4D9C-B4DA-406B9F04E97A}" destId="{2CC6FC51-9C1E-4039-9115-B40CDD344B5F}" srcOrd="2" destOrd="0" parTransId="{2CB04E54-1839-4EA9-9348-A4F39A827740}" sibTransId="{934661D6-49B3-4416-A520-68F723B3B825}"/>
    <dgm:cxn modelId="{E438A061-FF21-47DF-B1AF-68182731A7A7}" type="presOf" srcId="{AA19EAE1-A3E6-4DC4-B21A-C7DE5C659032}" destId="{B752D6CB-E742-4CAA-A66B-C5A310EBD95D}" srcOrd="0" destOrd="0" presId="urn:microsoft.com/office/officeart/2005/8/layout/vList5"/>
    <dgm:cxn modelId="{3D595979-E479-44DA-9A0F-F552A38E03D4}" type="presOf" srcId="{F39B4C0B-1643-4EB3-8236-EA69E1212E4A}" destId="{8F1A3F6A-1FD2-4143-A2E1-317390F5810B}" srcOrd="0" destOrd="1" presId="urn:microsoft.com/office/officeart/2005/8/layout/vList5"/>
    <dgm:cxn modelId="{7E7BD69B-B3FA-4EE6-9E04-0852590465F6}" srcId="{EF971427-7784-457E-84C0-D15A28177E31}" destId="{2D9C2D58-B32C-4D9C-B4DA-406B9F04E97A}" srcOrd="2" destOrd="0" parTransId="{3E8A677B-FA78-416A-88B8-E36C6469A69C}" sibTransId="{494B1E25-1732-4DCD-AF3B-5181BA849C0F}"/>
    <dgm:cxn modelId="{AEAC8CEF-D20F-4C4C-B15F-26F415BAD0EE}" type="presOf" srcId="{0C47C1D7-8BDE-4133-9695-79610B99CC86}" destId="{B752D6CB-E742-4CAA-A66B-C5A310EBD95D}" srcOrd="0" destOrd="2" presId="urn:microsoft.com/office/officeart/2005/8/layout/vList5"/>
    <dgm:cxn modelId="{64E2B678-3EC1-4A89-A937-BE6DE7931DD7}" type="presOf" srcId="{2B19D771-CAA6-495E-9366-32DF16DA408D}" destId="{B752D6CB-E742-4CAA-A66B-C5A310EBD95D}" srcOrd="0" destOrd="1" presId="urn:microsoft.com/office/officeart/2005/8/layout/vList5"/>
    <dgm:cxn modelId="{BABEBFC4-E140-4E42-8350-87DC2B459A93}" srcId="{2D9C2D58-B32C-4D9C-B4DA-406B9F04E97A}" destId="{4FEB22DC-5564-48F7-B49A-1EFC1ACC51E1}" srcOrd="0" destOrd="0" parTransId="{96D768E1-F9C5-45F8-9742-5EB770651DB7}" sibTransId="{89A3F20C-85D8-484E-AE6C-399480323CF3}"/>
    <dgm:cxn modelId="{F1335E36-52D7-4CE1-A29A-B920B98FD002}" type="presOf" srcId="{C33C2F04-2C0F-4190-9EA6-94E170E8B9FD}" destId="{8F1A3F6A-1FD2-4143-A2E1-317390F5810B}" srcOrd="0" destOrd="0" presId="urn:microsoft.com/office/officeart/2005/8/layout/vList5"/>
    <dgm:cxn modelId="{FDB40EA3-E51C-4B1D-8FF9-161A39F46B45}" srcId="{163A61F3-B659-4E5A-B7BB-86E571113F06}" destId="{AA19EAE1-A3E6-4DC4-B21A-C7DE5C659032}" srcOrd="0" destOrd="0" parTransId="{F04B3B3C-B5DE-4227-A7C2-AA90FDE4A928}" sibTransId="{B16234B8-FF0B-4E88-B42C-4855CDD1288D}"/>
    <dgm:cxn modelId="{D2D979BA-A81F-45E4-854A-CE35E9749015}" srcId="{196F56D7-6AE7-4545-A818-5B8A12B26A79}" destId="{C33C2F04-2C0F-4190-9EA6-94E170E8B9FD}" srcOrd="0" destOrd="0" parTransId="{7F1D2E71-0A8C-4C08-926D-0EC82A01D695}" sibTransId="{5D90D33E-D66E-431E-BFB7-500AE05FA617}"/>
    <dgm:cxn modelId="{39DC251D-3734-483D-8B61-36DDBA88EFDC}" type="presOf" srcId="{4FEB22DC-5564-48F7-B49A-1EFC1ACC51E1}" destId="{EF7F77E5-F623-4D0F-B478-553CFBCEF870}" srcOrd="0" destOrd="0" presId="urn:microsoft.com/office/officeart/2005/8/layout/vList5"/>
    <dgm:cxn modelId="{AD313DE4-D89C-42E1-9B89-74A2E4568866}" type="presOf" srcId="{1487B6FD-33C0-4532-963D-626AE828BC2D}" destId="{EF7F77E5-F623-4D0F-B478-553CFBCEF870}" srcOrd="0" destOrd="3" presId="urn:microsoft.com/office/officeart/2005/8/layout/vList5"/>
    <dgm:cxn modelId="{DD761AE3-F784-4C2B-801F-64F2B33411FC}" srcId="{163A61F3-B659-4E5A-B7BB-86E571113F06}" destId="{0C47C1D7-8BDE-4133-9695-79610B99CC86}" srcOrd="2" destOrd="0" parTransId="{45F18CDE-3934-4849-9F83-EF68EABAAA63}" sibTransId="{2945A508-F56C-448F-8FCD-144F43CA46E7}"/>
    <dgm:cxn modelId="{D4A15108-DA66-4C44-AD59-6304577BB743}" srcId="{196F56D7-6AE7-4545-A818-5B8A12B26A79}" destId="{D5914512-E935-418F-94B6-D0776208D443}" srcOrd="2" destOrd="0" parTransId="{1FD475A3-5382-4F43-A9DC-1A9A217D3902}" sibTransId="{34BC91F9-ECF6-486F-B8EA-0EA52AA102BB}"/>
    <dgm:cxn modelId="{845E1262-CC7C-4608-80C4-644F3750CA9A}" type="presParOf" srcId="{8795B1E9-0B06-4D63-8CCB-AB367FA09BD1}" destId="{E4F886CE-7488-4B2C-8F0E-3A3198BD79F2}" srcOrd="0" destOrd="0" presId="urn:microsoft.com/office/officeart/2005/8/layout/vList5"/>
    <dgm:cxn modelId="{DAB13BAE-5C64-40DF-9A63-3BF293143977}" type="presParOf" srcId="{E4F886CE-7488-4B2C-8F0E-3A3198BD79F2}" destId="{E0911635-665E-4896-99AA-0C1B8D73F468}" srcOrd="0" destOrd="0" presId="urn:microsoft.com/office/officeart/2005/8/layout/vList5"/>
    <dgm:cxn modelId="{EE778424-2A01-438A-A5E1-3D4C956D30C5}" type="presParOf" srcId="{E4F886CE-7488-4B2C-8F0E-3A3198BD79F2}" destId="{B752D6CB-E742-4CAA-A66B-C5A310EBD95D}" srcOrd="1" destOrd="0" presId="urn:microsoft.com/office/officeart/2005/8/layout/vList5"/>
    <dgm:cxn modelId="{2DD91486-110B-43B3-96FD-9ABCCEF3A48A}" type="presParOf" srcId="{8795B1E9-0B06-4D63-8CCB-AB367FA09BD1}" destId="{9FBE7263-305D-4786-9C2E-F08629BFAAB6}" srcOrd="1" destOrd="0" presId="urn:microsoft.com/office/officeart/2005/8/layout/vList5"/>
    <dgm:cxn modelId="{81CC55E1-47C8-479A-8E41-315EEA68C64E}" type="presParOf" srcId="{8795B1E9-0B06-4D63-8CCB-AB367FA09BD1}" destId="{5D801222-0DEA-4200-887B-5C5DCAF569BC}" srcOrd="2" destOrd="0" presId="urn:microsoft.com/office/officeart/2005/8/layout/vList5"/>
    <dgm:cxn modelId="{56324EEC-2718-4A08-B1C8-8885FB622520}" type="presParOf" srcId="{5D801222-0DEA-4200-887B-5C5DCAF569BC}" destId="{82CD6B7B-C127-4F03-99A0-1EBE8DCC54ED}" srcOrd="0" destOrd="0" presId="urn:microsoft.com/office/officeart/2005/8/layout/vList5"/>
    <dgm:cxn modelId="{838A1213-12DE-4632-B625-58FB70E0DF62}" type="presParOf" srcId="{5D801222-0DEA-4200-887B-5C5DCAF569BC}" destId="{8F1A3F6A-1FD2-4143-A2E1-317390F5810B}" srcOrd="1" destOrd="0" presId="urn:microsoft.com/office/officeart/2005/8/layout/vList5"/>
    <dgm:cxn modelId="{E459591F-DC72-43EB-839B-AADBF47A3827}" type="presParOf" srcId="{8795B1E9-0B06-4D63-8CCB-AB367FA09BD1}" destId="{982AC909-2598-4FA5-9388-355F74408635}" srcOrd="3" destOrd="0" presId="urn:microsoft.com/office/officeart/2005/8/layout/vList5"/>
    <dgm:cxn modelId="{522A2493-9213-4211-A8A2-879CBC3303AE}" type="presParOf" srcId="{8795B1E9-0B06-4D63-8CCB-AB367FA09BD1}" destId="{07F46C22-7C8A-4387-9435-D8878FFC3914}" srcOrd="4" destOrd="0" presId="urn:microsoft.com/office/officeart/2005/8/layout/vList5"/>
    <dgm:cxn modelId="{95D3718F-50C4-4DD2-B465-9A87C867C5BA}" type="presParOf" srcId="{07F46C22-7C8A-4387-9435-D8878FFC3914}" destId="{36028993-89FC-4237-BDE0-8758FDA09935}" srcOrd="0" destOrd="0" presId="urn:microsoft.com/office/officeart/2005/8/layout/vList5"/>
    <dgm:cxn modelId="{D34A31A4-51CA-48D5-8964-662901CC8867}" type="presParOf" srcId="{07F46C22-7C8A-4387-9435-D8878FFC3914}" destId="{EF7F77E5-F623-4D0F-B478-553CFBCEF8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89412E-CCD7-46CF-8D5D-3E4D9DF8E2A3}" type="doc">
      <dgm:prSet loTypeId="urn:microsoft.com/office/officeart/2005/8/layout/vList2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EFFE00F-0654-4532-AA08-A3C8C1715F43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2400" b="1" i="1" dirty="0" smtClean="0"/>
            <a:t>1.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Орфограммы высокой степени трудности </a:t>
          </a:r>
        </a:p>
        <a:p>
          <a:pPr algn="r" rtl="0">
            <a:lnSpc>
              <a:spcPct val="100000"/>
            </a:lnSpc>
            <a:spcAft>
              <a:spcPts val="0"/>
            </a:spcAft>
          </a:pPr>
          <a:r>
            <a:rPr lang="ru-RU" sz="20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основе    морфологического принципа написания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BA654-838B-45CD-9081-17EAEA4A4F09}" type="parTrans" cxnId="{2612048D-B6E7-4513-9648-F8E19F74FF88}">
      <dgm:prSet/>
      <dgm:spPr/>
      <dgm:t>
        <a:bodyPr/>
        <a:lstStyle/>
        <a:p>
          <a:endParaRPr lang="ru-RU" sz="2000"/>
        </a:p>
      </dgm:t>
    </dgm:pt>
    <dgm:pt modelId="{9C2A091C-9971-4852-B891-CD13E5CF9661}" type="sibTrans" cxnId="{2612048D-B6E7-4513-9648-F8E19F74FF88}">
      <dgm:prSet/>
      <dgm:spPr/>
      <dgm:t>
        <a:bodyPr/>
        <a:lstStyle/>
        <a:p>
          <a:endParaRPr lang="ru-RU" sz="2000"/>
        </a:p>
      </dgm:t>
    </dgm:pt>
    <dgm:pt modelId="{2EEB4098-6A49-4125-8036-F9980276D171}">
      <dgm:prSet custT="1"/>
      <dgm:spPr/>
      <dgm:t>
        <a:bodyPr/>
        <a:lstStyle/>
        <a:p>
          <a:pPr marL="0" lvl="1" indent="0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безударные гласные в корне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B9AED5-DBDA-400F-BFA3-AE7FF17EEF3E}" type="parTrans" cxnId="{12B9F4D6-588A-40CC-998E-A721EF7C6783}">
      <dgm:prSet/>
      <dgm:spPr/>
      <dgm:t>
        <a:bodyPr/>
        <a:lstStyle/>
        <a:p>
          <a:endParaRPr lang="ru-RU" sz="2000"/>
        </a:p>
      </dgm:t>
    </dgm:pt>
    <dgm:pt modelId="{A9461492-4A03-4F3F-A64A-DC8ECEF58414}" type="sibTrans" cxnId="{12B9F4D6-588A-40CC-998E-A721EF7C6783}">
      <dgm:prSet/>
      <dgm:spPr/>
      <dgm:t>
        <a:bodyPr/>
        <a:lstStyle/>
        <a:p>
          <a:endParaRPr lang="ru-RU" sz="2000"/>
        </a:p>
      </dgm:t>
    </dgm:pt>
    <dgm:pt modelId="{CF960ECC-39D1-4D67-B3D4-E40998D8BF5F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парные согласные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239A96-8C82-4710-97F6-BEFA8B9B7C01}" type="parTrans" cxnId="{EAC122D9-E714-4F20-AF35-74D9C8FFDD30}">
      <dgm:prSet/>
      <dgm:spPr/>
      <dgm:t>
        <a:bodyPr/>
        <a:lstStyle/>
        <a:p>
          <a:endParaRPr lang="ru-RU" sz="2000"/>
        </a:p>
      </dgm:t>
    </dgm:pt>
    <dgm:pt modelId="{127E8042-3B2F-4096-92A7-E59CABFDE97D}" type="sibTrans" cxnId="{EAC122D9-E714-4F20-AF35-74D9C8FFDD30}">
      <dgm:prSet/>
      <dgm:spPr/>
      <dgm:t>
        <a:bodyPr/>
        <a:lstStyle/>
        <a:p>
          <a:endParaRPr lang="ru-RU" sz="2000"/>
        </a:p>
      </dgm:t>
    </dgm:pt>
    <dgm:pt modelId="{FB432F0A-D472-4565-BD25-7AF9A23E68EA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Орфограммы средней степени трудности </a:t>
          </a:r>
        </a:p>
        <a:p>
          <a:pPr algn="r" rtl="0">
            <a:lnSpc>
              <a:spcPct val="100000"/>
            </a:lnSpc>
            <a:spcAft>
              <a:spcPts val="0"/>
            </a:spcAft>
          </a:pPr>
          <a:r>
            <a:rPr lang="ru-RU" sz="20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основе традиционного принципа написания и правил графики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32CB0-B604-42EA-8F0D-63B786F8E1D0}" type="parTrans" cxnId="{27D4FA43-49C1-498A-AC80-6AB23AE550C2}">
      <dgm:prSet/>
      <dgm:spPr/>
      <dgm:t>
        <a:bodyPr/>
        <a:lstStyle/>
        <a:p>
          <a:endParaRPr lang="ru-RU" sz="2000"/>
        </a:p>
      </dgm:t>
    </dgm:pt>
    <dgm:pt modelId="{A3521040-7A95-4F26-9477-375B2A7939D8}" type="sibTrans" cxnId="{27D4FA43-49C1-498A-AC80-6AB23AE550C2}">
      <dgm:prSet/>
      <dgm:spPr/>
      <dgm:t>
        <a:bodyPr/>
        <a:lstStyle/>
        <a:p>
          <a:endParaRPr lang="ru-RU" sz="2000"/>
        </a:p>
      </dgm:t>
    </dgm:pt>
    <dgm:pt modelId="{2827AA29-FCD2-41B1-9F0A-891EA4D72731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    -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чк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 -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A51AF-816C-4D9B-83F3-9B9EF4269106}" type="parTrans" cxnId="{4835BE74-B259-46DA-8116-419ADA0E7E1C}">
      <dgm:prSet/>
      <dgm:spPr/>
      <dgm:t>
        <a:bodyPr/>
        <a:lstStyle/>
        <a:p>
          <a:endParaRPr lang="ru-RU" sz="2000"/>
        </a:p>
      </dgm:t>
    </dgm:pt>
    <dgm:pt modelId="{ECC0332A-0D5C-4F42-B372-08881A80A6B3}" type="sibTrans" cxnId="{4835BE74-B259-46DA-8116-419ADA0E7E1C}">
      <dgm:prSet/>
      <dgm:spPr/>
      <dgm:t>
        <a:bodyPr/>
        <a:lstStyle/>
        <a:p>
          <a:endParaRPr lang="ru-RU" sz="2000"/>
        </a:p>
      </dgm:t>
    </dgm:pt>
    <dgm:pt modelId="{A6BA55D5-A6E8-4158-93E4-BF14B41BFE34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  -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D8C92-19A2-4AA6-B133-0B63AC8876DF}" type="parTrans" cxnId="{186E2D37-8C95-445F-9826-EB7EFA093C57}">
      <dgm:prSet/>
      <dgm:spPr/>
      <dgm:t>
        <a:bodyPr/>
        <a:lstStyle/>
        <a:p>
          <a:endParaRPr lang="ru-RU" sz="2000"/>
        </a:p>
      </dgm:t>
    </dgm:pt>
    <dgm:pt modelId="{77979735-E65F-4B8E-91F2-39280F565F09}" type="sibTrans" cxnId="{186E2D37-8C95-445F-9826-EB7EFA093C57}">
      <dgm:prSet/>
      <dgm:spPr/>
      <dgm:t>
        <a:bodyPr/>
        <a:lstStyle/>
        <a:p>
          <a:endParaRPr lang="ru-RU" sz="2000"/>
        </a:p>
      </dgm:t>
    </dgm:pt>
    <dgm:pt modelId="{AC674DB3-CA87-44B8-966F-5C0A21BC322B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разделительный 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A2F63-4DEC-4FF0-9BB4-C17AA02503D8}" type="parTrans" cxnId="{BAA2050A-7FCD-4112-BAB3-2AA677A4EE04}">
      <dgm:prSet/>
      <dgm:spPr/>
      <dgm:t>
        <a:bodyPr/>
        <a:lstStyle/>
        <a:p>
          <a:endParaRPr lang="ru-RU" sz="2000"/>
        </a:p>
      </dgm:t>
    </dgm:pt>
    <dgm:pt modelId="{664A22DB-05C5-4BF0-B2D3-30ADABF32108}" type="sibTrans" cxnId="{BAA2050A-7FCD-4112-BAB3-2AA677A4EE04}">
      <dgm:prSet/>
      <dgm:spPr/>
      <dgm:t>
        <a:bodyPr/>
        <a:lstStyle/>
        <a:p>
          <a:endParaRPr lang="ru-RU" sz="2000"/>
        </a:p>
      </dgm:t>
    </dgm:pt>
    <dgm:pt modelId="{38F833B6-90AB-4091-8323-264D7AFF8072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слова с непроверяемым написанием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23BBF2-2117-4E5B-B4DD-AC982D2EF470}" type="parTrans" cxnId="{B6F9FEC7-A1D9-4730-AE0D-D5429EEFC7BD}">
      <dgm:prSet/>
      <dgm:spPr/>
      <dgm:t>
        <a:bodyPr/>
        <a:lstStyle/>
        <a:p>
          <a:endParaRPr lang="ru-RU" sz="2000"/>
        </a:p>
      </dgm:t>
    </dgm:pt>
    <dgm:pt modelId="{5C3C9D29-58AD-4071-8044-3EAE6739667C}" type="sibTrans" cxnId="{B6F9FEC7-A1D9-4730-AE0D-D5429EEFC7BD}">
      <dgm:prSet/>
      <dgm:spPr/>
      <dgm:t>
        <a:bodyPr/>
        <a:lstStyle/>
        <a:p>
          <a:endParaRPr lang="ru-RU" sz="2000"/>
        </a:p>
      </dgm:t>
    </dgm:pt>
    <dgm:pt modelId="{D98FD95D-836C-49EF-AD56-B1AF08D2C2F2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прописная буква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4CA88-E0CE-460D-A00F-3BE58D783942}" type="parTrans" cxnId="{0D4F12D6-8881-4AB8-A9CD-E3262198FB61}">
      <dgm:prSet/>
      <dgm:spPr/>
      <dgm:t>
        <a:bodyPr/>
        <a:lstStyle/>
        <a:p>
          <a:endParaRPr lang="ru-RU" sz="2000"/>
        </a:p>
      </dgm:t>
    </dgm:pt>
    <dgm:pt modelId="{A04EA807-5295-4CBA-BE76-B38CB792027A}" type="sibTrans" cxnId="{0D4F12D6-8881-4AB8-A9CD-E3262198FB61}">
      <dgm:prSet/>
      <dgm:spPr/>
      <dgm:t>
        <a:bodyPr/>
        <a:lstStyle/>
        <a:p>
          <a:endParaRPr lang="ru-RU" sz="2000"/>
        </a:p>
      </dgm:t>
    </dgm:pt>
    <dgm:pt modelId="{A8C940DB-4455-4450-87AA-2B816F621C51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Орфограммы лёгкие для усвоения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r"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на основе фонематического   принципа написания   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B8930-CCF9-4ED5-93B9-47119939B5CB}" type="parTrans" cxnId="{450E4AD5-978C-4B5D-892D-4A25D589C050}">
      <dgm:prSet/>
      <dgm:spPr/>
      <dgm:t>
        <a:bodyPr/>
        <a:lstStyle/>
        <a:p>
          <a:endParaRPr lang="ru-RU" sz="2000"/>
        </a:p>
      </dgm:t>
    </dgm:pt>
    <dgm:pt modelId="{6FD5D1C8-839E-4D55-8FCF-8264E458FB4B}" type="sibTrans" cxnId="{450E4AD5-978C-4B5D-892D-4A25D589C050}">
      <dgm:prSet/>
      <dgm:spPr/>
      <dgm:t>
        <a:bodyPr/>
        <a:lstStyle/>
        <a:p>
          <a:endParaRPr lang="ru-RU" sz="2000"/>
        </a:p>
      </dgm:t>
    </dgm:pt>
    <dgm:pt modelId="{9F3DBB99-7E25-4C22-B164-FFE765B8F8FE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обозначение мягкости согласных на письме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131E1-DEAD-451D-9193-B023686680EF}" type="parTrans" cxnId="{E1BF2510-7D84-45CE-911E-61376ACC0C00}">
      <dgm:prSet/>
      <dgm:spPr/>
      <dgm:t>
        <a:bodyPr/>
        <a:lstStyle/>
        <a:p>
          <a:endParaRPr lang="ru-RU" sz="2000"/>
        </a:p>
      </dgm:t>
    </dgm:pt>
    <dgm:pt modelId="{B368AF50-7595-4AA2-A456-C736155476CD}" type="sibTrans" cxnId="{E1BF2510-7D84-45CE-911E-61376ACC0C00}">
      <dgm:prSet/>
      <dgm:spPr/>
      <dgm:t>
        <a:bodyPr/>
        <a:lstStyle/>
        <a:p>
          <a:endParaRPr lang="ru-RU" sz="2000"/>
        </a:p>
      </dgm:t>
    </dgm:pt>
    <dgm:pt modelId="{59AC949E-2D73-49E0-BBBC-597BDCC9D2CF}">
      <dgm:prSet custT="1"/>
      <dgm:spPr/>
      <dgm:t>
        <a:bodyPr/>
        <a:lstStyle/>
        <a:p>
          <a:pPr marL="228600" lvl="1" indent="0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DC7A1-6487-41A2-AA35-A97BB803F09A}" type="parTrans" cxnId="{FE6174DB-7CA3-4D2A-A724-D4A2724C8CFE}">
      <dgm:prSet/>
      <dgm:spPr/>
      <dgm:t>
        <a:bodyPr/>
        <a:lstStyle/>
        <a:p>
          <a:endParaRPr lang="ru-RU"/>
        </a:p>
      </dgm:t>
    </dgm:pt>
    <dgm:pt modelId="{25701D03-8E99-4649-9ADA-03696A63B5E5}" type="sibTrans" cxnId="{FE6174DB-7CA3-4D2A-A724-D4A2724C8CFE}">
      <dgm:prSet/>
      <dgm:spPr/>
      <dgm:t>
        <a:bodyPr/>
        <a:lstStyle/>
        <a:p>
          <a:endParaRPr lang="ru-RU"/>
        </a:p>
      </dgm:t>
    </dgm:pt>
    <dgm:pt modelId="{AEAF75E3-B65A-4773-A4D1-28569BE290C6}">
      <dgm:prSet custT="1"/>
      <dgm:spPr/>
      <dgm:t>
        <a:bodyPr/>
        <a:lstStyle/>
        <a:p>
          <a:pPr rtl="0"/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80928A-5BAD-407E-B020-2E1DFA8A2DCA}" type="parTrans" cxnId="{C57D4295-4941-4829-9412-935441C42980}">
      <dgm:prSet/>
      <dgm:spPr/>
      <dgm:t>
        <a:bodyPr/>
        <a:lstStyle/>
        <a:p>
          <a:endParaRPr lang="ru-RU"/>
        </a:p>
      </dgm:t>
    </dgm:pt>
    <dgm:pt modelId="{E4F856EB-BFC9-4B27-8DF8-0895B34F1FDA}" type="sibTrans" cxnId="{C57D4295-4941-4829-9412-935441C42980}">
      <dgm:prSet/>
      <dgm:spPr/>
      <dgm:t>
        <a:bodyPr/>
        <a:lstStyle/>
        <a:p>
          <a:endParaRPr lang="ru-RU"/>
        </a:p>
      </dgm:t>
    </dgm:pt>
    <dgm:pt modelId="{862120D3-DEE0-474B-AC3D-A38F5FFCD364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непроизносимые согласные</a:t>
          </a:r>
        </a:p>
        <a:p>
          <a:pPr marL="228600" lvl="1" indent="0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EC8D8-FB84-4CFD-872B-8D5E3CDA17C7}" type="parTrans" cxnId="{3F9C7B22-3798-475E-8638-4A51FAE8863D}">
      <dgm:prSet/>
      <dgm:spPr/>
      <dgm:t>
        <a:bodyPr/>
        <a:lstStyle/>
        <a:p>
          <a:endParaRPr lang="ru-RU"/>
        </a:p>
      </dgm:t>
    </dgm:pt>
    <dgm:pt modelId="{CE705702-510B-4DF0-A173-308EEA7B3A1E}" type="sibTrans" cxnId="{3F9C7B22-3798-475E-8638-4A51FAE8863D}">
      <dgm:prSet/>
      <dgm:spPr/>
      <dgm:t>
        <a:bodyPr/>
        <a:lstStyle/>
        <a:p>
          <a:endParaRPr lang="ru-RU"/>
        </a:p>
      </dgm:t>
    </dgm:pt>
    <dgm:pt modelId="{67B3342B-77F7-4835-A9E0-9981972231E1}">
      <dgm:prSet custT="1"/>
      <dgm:spPr/>
      <dgm:t>
        <a:bodyPr/>
        <a:lstStyle/>
        <a:p>
          <a:pPr rtl="0"/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A33564-5C13-4ABD-A1E3-9B24B4CABDD6}" type="parTrans" cxnId="{4B3D2B95-AD24-4BCB-B242-1F5583B70BF3}">
      <dgm:prSet/>
      <dgm:spPr/>
      <dgm:t>
        <a:bodyPr/>
        <a:lstStyle/>
        <a:p>
          <a:endParaRPr lang="ru-RU"/>
        </a:p>
      </dgm:t>
    </dgm:pt>
    <dgm:pt modelId="{3994874C-3CE3-49EC-A116-D06D5E0AE194}" type="sibTrans" cxnId="{4B3D2B95-AD24-4BCB-B242-1F5583B70BF3}">
      <dgm:prSet/>
      <dgm:spPr/>
      <dgm:t>
        <a:bodyPr/>
        <a:lstStyle/>
        <a:p>
          <a:endParaRPr lang="ru-RU"/>
        </a:p>
      </dgm:t>
    </dgm:pt>
    <dgm:pt modelId="{D53B74CE-0FA4-48CE-9CDB-DC77DB227A39}" type="pres">
      <dgm:prSet presAssocID="{6389412E-CCD7-46CF-8D5D-3E4D9DF8E2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9F51A3-E6CF-40B4-AFCC-1D4C40ABE153}" type="pres">
      <dgm:prSet presAssocID="{7EFFE00F-0654-4532-AA08-A3C8C1715F43}" presName="parentText" presStyleLbl="node1" presStyleIdx="0" presStyleCnt="3" custScaleY="136511" custLinFactNeighborY="-15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B1664-1938-4751-9DB3-F64DEE8B661F}" type="pres">
      <dgm:prSet presAssocID="{7EFFE00F-0654-4532-AA08-A3C8C1715F43}" presName="childText" presStyleLbl="revTx" presStyleIdx="0" presStyleCnt="3" custLinFactNeighborY="-17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7A783-85C2-4AAC-AA30-507EA659D45F}" type="pres">
      <dgm:prSet presAssocID="{FB432F0A-D472-4565-BD25-7AF9A23E68EA}" presName="parentText" presStyleLbl="node1" presStyleIdx="1" presStyleCnt="3" custScaleY="120352" custLinFactNeighborX="-219" custLinFactNeighborY="-15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6C91C-3D53-497F-8562-740B988DBC84}" type="pres">
      <dgm:prSet presAssocID="{FB432F0A-D472-4565-BD25-7AF9A23E68EA}" presName="childText" presStyleLbl="revTx" presStyleIdx="1" presStyleCnt="3" custLinFactNeighborY="-23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51F13-D655-424D-9F07-4A6B328181E1}" type="pres">
      <dgm:prSet presAssocID="{A8C940DB-4455-4450-87AA-2B816F621C51}" presName="parentText" presStyleLbl="node1" presStyleIdx="2" presStyleCnt="3" custScaleY="117310" custLinFactNeighborX="-109" custLinFactNeighborY="15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7B11D-03E4-40F3-9087-9AE0FA7798FB}" type="pres">
      <dgm:prSet presAssocID="{A8C940DB-4455-4450-87AA-2B816F621C51}" presName="childText" presStyleLbl="revTx" presStyleIdx="2" presStyleCnt="3" custLinFactNeighborX="328" custLinFactNeighborY="16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4F12D6-8881-4AB8-A9CD-E3262198FB61}" srcId="{FB432F0A-D472-4565-BD25-7AF9A23E68EA}" destId="{D98FD95D-836C-49EF-AD56-B1AF08D2C2F2}" srcOrd="4" destOrd="0" parTransId="{0004CA88-E0CE-460D-A00F-3BE58D783942}" sibTransId="{A04EA807-5295-4CBA-BE76-B38CB792027A}"/>
    <dgm:cxn modelId="{1BEBD281-7315-433F-818B-552CBE1B94E6}" type="presOf" srcId="{862120D3-DEE0-474B-AC3D-A38F5FFCD364}" destId="{DD9B1664-1938-4751-9DB3-F64DEE8B661F}" srcOrd="0" destOrd="2" presId="urn:microsoft.com/office/officeart/2005/8/layout/vList2"/>
    <dgm:cxn modelId="{B6F9FEC7-A1D9-4730-AE0D-D5429EEFC7BD}" srcId="{FB432F0A-D472-4565-BD25-7AF9A23E68EA}" destId="{38F833B6-90AB-4091-8323-264D7AFF8072}" srcOrd="3" destOrd="0" parTransId="{5923BBF2-2117-4E5B-B4DD-AC982D2EF470}" sibTransId="{5C3C9D29-58AD-4071-8044-3EAE6739667C}"/>
    <dgm:cxn modelId="{1113A3DC-9FF4-44D9-A486-DEC73685B9A3}" type="presOf" srcId="{CF960ECC-39D1-4D67-B3D4-E40998D8BF5F}" destId="{DD9B1664-1938-4751-9DB3-F64DEE8B661F}" srcOrd="0" destOrd="1" presId="urn:microsoft.com/office/officeart/2005/8/layout/vList2"/>
    <dgm:cxn modelId="{4B3D2B95-AD24-4BCB-B242-1F5583B70BF3}" srcId="{A8C940DB-4455-4450-87AA-2B816F621C51}" destId="{67B3342B-77F7-4835-A9E0-9981972231E1}" srcOrd="0" destOrd="0" parTransId="{2DA33564-5C13-4ABD-A1E3-9B24B4CABDD6}" sibTransId="{3994874C-3CE3-49EC-A116-D06D5E0AE194}"/>
    <dgm:cxn modelId="{71AFDBDE-1B88-49DA-BA10-9E53A1EA5D41}" type="presOf" srcId="{67B3342B-77F7-4835-A9E0-9981972231E1}" destId="{3EB7B11D-03E4-40F3-9087-9AE0FA7798FB}" srcOrd="0" destOrd="0" presId="urn:microsoft.com/office/officeart/2005/8/layout/vList2"/>
    <dgm:cxn modelId="{0A56F770-9C7C-4229-A2AA-2E41369B041C}" type="presOf" srcId="{59AC949E-2D73-49E0-BBBC-597BDCC9D2CF}" destId="{DD9B1664-1938-4751-9DB3-F64DEE8B661F}" srcOrd="0" destOrd="3" presId="urn:microsoft.com/office/officeart/2005/8/layout/vList2"/>
    <dgm:cxn modelId="{BA4E4248-E25A-42AF-9A63-76D76EC1925F}" type="presOf" srcId="{7EFFE00F-0654-4532-AA08-A3C8C1715F43}" destId="{909F51A3-E6CF-40B4-AFCC-1D4C40ABE153}" srcOrd="0" destOrd="0" presId="urn:microsoft.com/office/officeart/2005/8/layout/vList2"/>
    <dgm:cxn modelId="{A2F60ADA-C8A7-456A-86A3-7C921BE67764}" type="presOf" srcId="{6389412E-CCD7-46CF-8D5D-3E4D9DF8E2A3}" destId="{D53B74CE-0FA4-48CE-9CDB-DC77DB227A39}" srcOrd="0" destOrd="0" presId="urn:microsoft.com/office/officeart/2005/8/layout/vList2"/>
    <dgm:cxn modelId="{C57D4295-4941-4829-9412-935441C42980}" srcId="{FB432F0A-D472-4565-BD25-7AF9A23E68EA}" destId="{AEAF75E3-B65A-4773-A4D1-28569BE290C6}" srcOrd="5" destOrd="0" parTransId="{9880928A-5BAD-407E-B020-2E1DFA8A2DCA}" sibTransId="{E4F856EB-BFC9-4B27-8DF8-0895B34F1FDA}"/>
    <dgm:cxn modelId="{4835BE74-B259-46DA-8116-419ADA0E7E1C}" srcId="{FB432F0A-D472-4565-BD25-7AF9A23E68EA}" destId="{2827AA29-FCD2-41B1-9F0A-891EA4D72731}" srcOrd="0" destOrd="0" parTransId="{D5AA51AF-816C-4D9B-83F3-9B9EF4269106}" sibTransId="{ECC0332A-0D5C-4F42-B372-08881A80A6B3}"/>
    <dgm:cxn modelId="{27D4FA43-49C1-498A-AC80-6AB23AE550C2}" srcId="{6389412E-CCD7-46CF-8D5D-3E4D9DF8E2A3}" destId="{FB432F0A-D472-4565-BD25-7AF9A23E68EA}" srcOrd="1" destOrd="0" parTransId="{6D432CB0-B604-42EA-8F0D-63B786F8E1D0}" sibTransId="{A3521040-7A95-4F26-9477-375B2A7939D8}"/>
    <dgm:cxn modelId="{FE6174DB-7CA3-4D2A-A724-D4A2724C8CFE}" srcId="{7EFFE00F-0654-4532-AA08-A3C8C1715F43}" destId="{59AC949E-2D73-49E0-BBBC-597BDCC9D2CF}" srcOrd="3" destOrd="0" parTransId="{4CCDC7A1-6487-41A2-AA35-A97BB803F09A}" sibTransId="{25701D03-8E99-4649-9ADA-03696A63B5E5}"/>
    <dgm:cxn modelId="{BAA2050A-7FCD-4112-BAB3-2AA677A4EE04}" srcId="{FB432F0A-D472-4565-BD25-7AF9A23E68EA}" destId="{AC674DB3-CA87-44B8-966F-5C0A21BC322B}" srcOrd="2" destOrd="0" parTransId="{EABA2F63-4DEC-4FF0-9BB4-C17AA02503D8}" sibTransId="{664A22DB-05C5-4BF0-B2D3-30ADABF32108}"/>
    <dgm:cxn modelId="{12B9F4D6-588A-40CC-998E-A721EF7C6783}" srcId="{7EFFE00F-0654-4532-AA08-A3C8C1715F43}" destId="{2EEB4098-6A49-4125-8036-F9980276D171}" srcOrd="0" destOrd="0" parTransId="{70B9AED5-DBDA-400F-BFA3-AE7FF17EEF3E}" sibTransId="{A9461492-4A03-4F3F-A64A-DC8ECEF58414}"/>
    <dgm:cxn modelId="{914CFC07-37AD-4BEF-8C92-CB0D36CF9F90}" type="presOf" srcId="{AEAF75E3-B65A-4773-A4D1-28569BE290C6}" destId="{1D66C91C-3D53-497F-8562-740B988DBC84}" srcOrd="0" destOrd="5" presId="urn:microsoft.com/office/officeart/2005/8/layout/vList2"/>
    <dgm:cxn modelId="{E15E4479-C885-42DB-A4F3-D3136D32E172}" type="presOf" srcId="{D98FD95D-836C-49EF-AD56-B1AF08D2C2F2}" destId="{1D66C91C-3D53-497F-8562-740B988DBC84}" srcOrd="0" destOrd="4" presId="urn:microsoft.com/office/officeart/2005/8/layout/vList2"/>
    <dgm:cxn modelId="{E1BF2510-7D84-45CE-911E-61376ACC0C00}" srcId="{A8C940DB-4455-4450-87AA-2B816F621C51}" destId="{9F3DBB99-7E25-4C22-B164-FFE765B8F8FE}" srcOrd="1" destOrd="0" parTransId="{7A6131E1-DEAD-451D-9193-B023686680EF}" sibTransId="{B368AF50-7595-4AA2-A456-C736155476CD}"/>
    <dgm:cxn modelId="{6DAC58D6-8F8B-4E9C-A68C-7D38AF31CDA6}" type="presOf" srcId="{FB432F0A-D472-4565-BD25-7AF9A23E68EA}" destId="{C517A783-85C2-4AAC-AA30-507EA659D45F}" srcOrd="0" destOrd="0" presId="urn:microsoft.com/office/officeart/2005/8/layout/vList2"/>
    <dgm:cxn modelId="{5214AB55-2C86-41D4-A386-DE8DEB16A5BB}" type="presOf" srcId="{AC674DB3-CA87-44B8-966F-5C0A21BC322B}" destId="{1D66C91C-3D53-497F-8562-740B988DBC84}" srcOrd="0" destOrd="2" presId="urn:microsoft.com/office/officeart/2005/8/layout/vList2"/>
    <dgm:cxn modelId="{2612048D-B6E7-4513-9648-F8E19F74FF88}" srcId="{6389412E-CCD7-46CF-8D5D-3E4D9DF8E2A3}" destId="{7EFFE00F-0654-4532-AA08-A3C8C1715F43}" srcOrd="0" destOrd="0" parTransId="{366BA654-838B-45CD-9081-17EAEA4A4F09}" sibTransId="{9C2A091C-9971-4852-B891-CD13E5CF9661}"/>
    <dgm:cxn modelId="{4684839C-3203-4FB4-B90E-851EB05B07B0}" type="presOf" srcId="{2827AA29-FCD2-41B1-9F0A-891EA4D72731}" destId="{1D66C91C-3D53-497F-8562-740B988DBC84}" srcOrd="0" destOrd="0" presId="urn:microsoft.com/office/officeart/2005/8/layout/vList2"/>
    <dgm:cxn modelId="{928C03DB-C9FF-4B0C-B95E-613771AA7995}" type="presOf" srcId="{9F3DBB99-7E25-4C22-B164-FFE765B8F8FE}" destId="{3EB7B11D-03E4-40F3-9087-9AE0FA7798FB}" srcOrd="0" destOrd="1" presId="urn:microsoft.com/office/officeart/2005/8/layout/vList2"/>
    <dgm:cxn modelId="{6D358D20-028A-498A-9501-BB0E7E18C257}" type="presOf" srcId="{A6BA55D5-A6E8-4158-93E4-BF14B41BFE34}" destId="{1D66C91C-3D53-497F-8562-740B988DBC84}" srcOrd="0" destOrd="1" presId="urn:microsoft.com/office/officeart/2005/8/layout/vList2"/>
    <dgm:cxn modelId="{3F9C7B22-3798-475E-8638-4A51FAE8863D}" srcId="{7EFFE00F-0654-4532-AA08-A3C8C1715F43}" destId="{862120D3-DEE0-474B-AC3D-A38F5FFCD364}" srcOrd="2" destOrd="0" parTransId="{53CEC8D8-FB84-4CFD-872B-8D5E3CDA17C7}" sibTransId="{CE705702-510B-4DF0-A173-308EEA7B3A1E}"/>
    <dgm:cxn modelId="{EAC122D9-E714-4F20-AF35-74D9C8FFDD30}" srcId="{7EFFE00F-0654-4532-AA08-A3C8C1715F43}" destId="{CF960ECC-39D1-4D67-B3D4-E40998D8BF5F}" srcOrd="1" destOrd="0" parTransId="{AA239A96-8C82-4710-97F6-BEFA8B9B7C01}" sibTransId="{127E8042-3B2F-4096-92A7-E59CABFDE97D}"/>
    <dgm:cxn modelId="{8324D753-BAD8-44CA-9957-DB7251A9E9C5}" type="presOf" srcId="{A8C940DB-4455-4450-87AA-2B816F621C51}" destId="{83A51F13-D655-424D-9F07-4A6B328181E1}" srcOrd="0" destOrd="0" presId="urn:microsoft.com/office/officeart/2005/8/layout/vList2"/>
    <dgm:cxn modelId="{686FDE0B-BAA5-4DC2-AA19-2723B02387B4}" type="presOf" srcId="{2EEB4098-6A49-4125-8036-F9980276D171}" destId="{DD9B1664-1938-4751-9DB3-F64DEE8B661F}" srcOrd="0" destOrd="0" presId="urn:microsoft.com/office/officeart/2005/8/layout/vList2"/>
    <dgm:cxn modelId="{186E2D37-8C95-445F-9826-EB7EFA093C57}" srcId="{FB432F0A-D472-4565-BD25-7AF9A23E68EA}" destId="{A6BA55D5-A6E8-4158-93E4-BF14B41BFE34}" srcOrd="1" destOrd="0" parTransId="{69CD8C92-19A2-4AA6-B133-0B63AC8876DF}" sibTransId="{77979735-E65F-4B8E-91F2-39280F565F09}"/>
    <dgm:cxn modelId="{450E4AD5-978C-4B5D-892D-4A25D589C050}" srcId="{6389412E-CCD7-46CF-8D5D-3E4D9DF8E2A3}" destId="{A8C940DB-4455-4450-87AA-2B816F621C51}" srcOrd="2" destOrd="0" parTransId="{B54B8930-CCF9-4ED5-93B9-47119939B5CB}" sibTransId="{6FD5D1C8-839E-4D55-8FCF-8264E458FB4B}"/>
    <dgm:cxn modelId="{21054881-0F0D-4BF8-A297-CDA30D5E170A}" type="presOf" srcId="{38F833B6-90AB-4091-8323-264D7AFF8072}" destId="{1D66C91C-3D53-497F-8562-740B988DBC84}" srcOrd="0" destOrd="3" presId="urn:microsoft.com/office/officeart/2005/8/layout/vList2"/>
    <dgm:cxn modelId="{DB5DA07A-BC84-4177-BF07-ED8A4B34D701}" type="presParOf" srcId="{D53B74CE-0FA4-48CE-9CDB-DC77DB227A39}" destId="{909F51A3-E6CF-40B4-AFCC-1D4C40ABE153}" srcOrd="0" destOrd="0" presId="urn:microsoft.com/office/officeart/2005/8/layout/vList2"/>
    <dgm:cxn modelId="{889D236F-4748-4E06-A340-E476363BB9C3}" type="presParOf" srcId="{D53B74CE-0FA4-48CE-9CDB-DC77DB227A39}" destId="{DD9B1664-1938-4751-9DB3-F64DEE8B661F}" srcOrd="1" destOrd="0" presId="urn:microsoft.com/office/officeart/2005/8/layout/vList2"/>
    <dgm:cxn modelId="{D920658E-3E5E-4660-8422-608E4D07F36F}" type="presParOf" srcId="{D53B74CE-0FA4-48CE-9CDB-DC77DB227A39}" destId="{C517A783-85C2-4AAC-AA30-507EA659D45F}" srcOrd="2" destOrd="0" presId="urn:microsoft.com/office/officeart/2005/8/layout/vList2"/>
    <dgm:cxn modelId="{2A6860A8-9DB6-4796-A372-35B044DC8F5A}" type="presParOf" srcId="{D53B74CE-0FA4-48CE-9CDB-DC77DB227A39}" destId="{1D66C91C-3D53-497F-8562-740B988DBC84}" srcOrd="3" destOrd="0" presId="urn:microsoft.com/office/officeart/2005/8/layout/vList2"/>
    <dgm:cxn modelId="{2A065BF8-B6A1-4378-B036-F2DA143AE785}" type="presParOf" srcId="{D53B74CE-0FA4-48CE-9CDB-DC77DB227A39}" destId="{83A51F13-D655-424D-9F07-4A6B328181E1}" srcOrd="4" destOrd="0" presId="urn:microsoft.com/office/officeart/2005/8/layout/vList2"/>
    <dgm:cxn modelId="{4C6D160C-BF92-418B-BD05-30A170612767}" type="presParOf" srcId="{D53B74CE-0FA4-48CE-9CDB-DC77DB227A39}" destId="{3EB7B11D-03E4-40F3-9087-9AE0FA7798FB}" srcOrd="5" destOrd="0" presId="urn:microsoft.com/office/officeart/2005/8/layout/vList2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729449-1C0D-449B-ADCE-ED4159CD1D94}" type="doc">
      <dgm:prSet loTypeId="urn:microsoft.com/office/officeart/2005/8/layout/vList4#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61464-0CDB-474A-8590-28277A0F3C9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Если пишущий </a:t>
          </a:r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осознает наличие орфограммы</a:t>
          </a:r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слове, он </a:t>
          </a:r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обращается к правилу</a:t>
          </a:r>
          <a:r>
            <a:rPr lang="ru-RU" sz="2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её</a:t>
          </a:r>
          <a:r>
            <a:rPr lang="ru-RU" sz="24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проверки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т.е., </a:t>
          </a:r>
          <a:r>
            <a: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совершает</a:t>
          </a:r>
          <a:r>
            <a: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орфографическое действие, </a:t>
          </a:r>
          <a:r>
            <a: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котором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проходит </a:t>
          </a:r>
          <a:r>
            <a: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две ступени:</a:t>
          </a:r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</dgm:t>
    </dgm:pt>
    <dgm:pt modelId="{A1A5EDAD-ACA1-49CE-B097-4B489A72D041}" type="parTrans" cxnId="{963597D2-70EE-4536-9EA6-4CFAAA082E14}">
      <dgm:prSet/>
      <dgm:spPr/>
      <dgm:t>
        <a:bodyPr/>
        <a:lstStyle/>
        <a:p>
          <a:endParaRPr lang="ru-RU"/>
        </a:p>
      </dgm:t>
    </dgm:pt>
    <dgm:pt modelId="{1F0F0DFF-8B3C-4500-B817-CD50E8486352}" type="sibTrans" cxnId="{963597D2-70EE-4536-9EA6-4CFAAA082E14}">
      <dgm:prSet/>
      <dgm:spPr/>
      <dgm:t>
        <a:bodyPr/>
        <a:lstStyle/>
        <a:p>
          <a:endParaRPr lang="ru-RU"/>
        </a:p>
      </dgm:t>
    </dgm:pt>
    <dgm:pt modelId="{6CADB969-5A3F-4F19-BD3D-51A5BC11778F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>
            <a:lnSpc>
              <a:spcPct val="150000"/>
            </a:lnSpc>
          </a:pPr>
          <a:r>
            <a: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орфографической задачи </a:t>
          </a:r>
          <a:r>
            <a: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(собственно выделение орфограммы) </a:t>
          </a:r>
          <a:endParaRPr lang="ru-RU" sz="24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92F00-25CD-424E-B705-105EBA2A475D}" type="parTrans" cxnId="{E4E01B58-8679-4B6D-AA91-96FA1B4C38D0}">
      <dgm:prSet/>
      <dgm:spPr/>
      <dgm:t>
        <a:bodyPr/>
        <a:lstStyle/>
        <a:p>
          <a:endParaRPr lang="ru-RU"/>
        </a:p>
      </dgm:t>
    </dgm:pt>
    <dgm:pt modelId="{C92E781D-92E5-4E8A-A46E-656EFF30B743}" type="sibTrans" cxnId="{E4E01B58-8679-4B6D-AA91-96FA1B4C38D0}">
      <dgm:prSet/>
      <dgm:spPr/>
      <dgm:t>
        <a:bodyPr/>
        <a:lstStyle/>
        <a:p>
          <a:endParaRPr lang="ru-RU"/>
        </a:p>
      </dgm:t>
    </dgm:pt>
    <dgm:pt modelId="{9C823A1D-663E-4E19-BD75-ABAA1B73832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800" b="1" i="1" u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орфографической задачи </a:t>
          </a:r>
        </a:p>
        <a:p>
          <a:pPr algn="ctr" rtl="0"/>
          <a:r>
            <a: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(выбор графемы в соответствии с правилом </a:t>
          </a:r>
        </a:p>
        <a:p>
          <a:pPr algn="ctr" rtl="0">
            <a:tabLst>
              <a:tab pos="6551613" algn="l"/>
            </a:tabLst>
          </a:pPr>
          <a:r>
            <a: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пооперационным алгоритмом действий)</a:t>
          </a:r>
          <a:endParaRPr lang="ru-RU" sz="2400" b="0" i="0" baseline="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F5D51-6414-4206-B922-2AED229120CB}" type="parTrans" cxnId="{182A74A1-77C7-45AA-B5A6-5025E706CAF2}">
      <dgm:prSet/>
      <dgm:spPr/>
      <dgm:t>
        <a:bodyPr/>
        <a:lstStyle/>
        <a:p>
          <a:endParaRPr lang="ru-RU"/>
        </a:p>
      </dgm:t>
    </dgm:pt>
    <dgm:pt modelId="{0FC405FA-BC81-4328-8297-EC94204EA666}" type="sibTrans" cxnId="{182A74A1-77C7-45AA-B5A6-5025E706CAF2}">
      <dgm:prSet/>
      <dgm:spPr/>
      <dgm:t>
        <a:bodyPr/>
        <a:lstStyle/>
        <a:p>
          <a:endParaRPr lang="ru-RU"/>
        </a:p>
      </dgm:t>
    </dgm:pt>
    <dgm:pt modelId="{CCEA33CD-7799-4E16-87E9-89E53A910E80}" type="pres">
      <dgm:prSet presAssocID="{6A729449-1C0D-449B-ADCE-ED4159CD1D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6D6AFA-E66A-4D2F-9093-9C39A3794CBB}" type="pres">
      <dgm:prSet presAssocID="{02461464-0CDB-474A-8590-28277A0F3C9E}" presName="comp" presStyleCnt="0"/>
      <dgm:spPr/>
      <dgm:t>
        <a:bodyPr/>
        <a:lstStyle/>
        <a:p>
          <a:endParaRPr lang="ru-RU"/>
        </a:p>
      </dgm:t>
    </dgm:pt>
    <dgm:pt modelId="{99A57324-BDCA-4A00-9C12-A0AFAD8EAF69}" type="pres">
      <dgm:prSet presAssocID="{02461464-0CDB-474A-8590-28277A0F3C9E}" presName="box" presStyleLbl="node1" presStyleIdx="0" presStyleCnt="3" custScaleY="120735" custLinFactNeighborX="-331" custLinFactNeighborY="-951"/>
      <dgm:spPr/>
      <dgm:t>
        <a:bodyPr/>
        <a:lstStyle/>
        <a:p>
          <a:endParaRPr lang="ru-RU"/>
        </a:p>
      </dgm:t>
    </dgm:pt>
    <dgm:pt modelId="{FE2927E1-5B92-4C33-BD68-CFE9CCE406DA}" type="pres">
      <dgm:prSet presAssocID="{02461464-0CDB-474A-8590-28277A0F3C9E}" presName="img" presStyleLbl="fgImgPlace1" presStyleIdx="0" presStyleCnt="3" custScaleX="100450" custScaleY="980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A30FA1-70A0-4BE5-9DA1-A2C8A7EA8B1C}" type="pres">
      <dgm:prSet presAssocID="{02461464-0CDB-474A-8590-28277A0F3C9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D320C-2F01-4B2E-8389-41B38BB92FA3}" type="pres">
      <dgm:prSet presAssocID="{1F0F0DFF-8B3C-4500-B817-CD50E8486352}" presName="spacer" presStyleCnt="0"/>
      <dgm:spPr/>
      <dgm:t>
        <a:bodyPr/>
        <a:lstStyle/>
        <a:p>
          <a:endParaRPr lang="ru-RU"/>
        </a:p>
      </dgm:t>
    </dgm:pt>
    <dgm:pt modelId="{4162BF37-DFAC-4AFC-A800-209A55AB5850}" type="pres">
      <dgm:prSet presAssocID="{6CADB969-5A3F-4F19-BD3D-51A5BC11778F}" presName="comp" presStyleCnt="0"/>
      <dgm:spPr/>
      <dgm:t>
        <a:bodyPr/>
        <a:lstStyle/>
        <a:p>
          <a:endParaRPr lang="ru-RU"/>
        </a:p>
      </dgm:t>
    </dgm:pt>
    <dgm:pt modelId="{EA2D8F7B-A3DF-4078-9270-CBD25C09596E}" type="pres">
      <dgm:prSet presAssocID="{6CADB969-5A3F-4F19-BD3D-51A5BC11778F}" presName="box" presStyleLbl="node1" presStyleIdx="1" presStyleCnt="3" custScaleY="89496" custLinFactNeighborY="192"/>
      <dgm:spPr/>
      <dgm:t>
        <a:bodyPr/>
        <a:lstStyle/>
        <a:p>
          <a:endParaRPr lang="ru-RU"/>
        </a:p>
      </dgm:t>
    </dgm:pt>
    <dgm:pt modelId="{D0FF8530-E206-48AE-9E71-0E7376122C0C}" type="pres">
      <dgm:prSet presAssocID="{6CADB969-5A3F-4F19-BD3D-51A5BC11778F}" presName="img" presStyleLbl="fgImgPlace1" presStyleIdx="1" presStyleCnt="3" custScaleX="100450" custScaleY="83889" custLinFactNeighborX="-54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030A92-5960-4555-A161-F92A3A5D90DD}" type="pres">
      <dgm:prSet presAssocID="{6CADB969-5A3F-4F19-BD3D-51A5BC11778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815E0-DBE4-4C3C-9351-9E6A4AB814FF}" type="pres">
      <dgm:prSet presAssocID="{C92E781D-92E5-4E8A-A46E-656EFF30B743}" presName="spacer" presStyleCnt="0"/>
      <dgm:spPr/>
      <dgm:t>
        <a:bodyPr/>
        <a:lstStyle/>
        <a:p>
          <a:endParaRPr lang="ru-RU"/>
        </a:p>
      </dgm:t>
    </dgm:pt>
    <dgm:pt modelId="{2B6EFE0E-9BFE-4E23-9EF3-B5BF12EBE548}" type="pres">
      <dgm:prSet presAssocID="{9C823A1D-663E-4E19-BD75-ABAA1B738320}" presName="comp" presStyleCnt="0"/>
      <dgm:spPr/>
      <dgm:t>
        <a:bodyPr/>
        <a:lstStyle/>
        <a:p>
          <a:endParaRPr lang="ru-RU"/>
        </a:p>
      </dgm:t>
    </dgm:pt>
    <dgm:pt modelId="{89424D40-521B-4109-8BF7-8A42CE1CA875}" type="pres">
      <dgm:prSet presAssocID="{9C823A1D-663E-4E19-BD75-ABAA1B738320}" presName="box" presStyleLbl="node1" presStyleIdx="2" presStyleCnt="3" custScaleY="96073" custLinFactNeighborX="218" custLinFactNeighborY="2791"/>
      <dgm:spPr/>
      <dgm:t>
        <a:bodyPr/>
        <a:lstStyle/>
        <a:p>
          <a:endParaRPr lang="ru-RU"/>
        </a:p>
      </dgm:t>
    </dgm:pt>
    <dgm:pt modelId="{50D65335-94DF-42E2-87DF-517E20619324}" type="pres">
      <dgm:prSet presAssocID="{9C823A1D-663E-4E19-BD75-ABAA1B738320}" presName="img" presStyleLbl="fgImgPlace1" presStyleIdx="2" presStyleCnt="3" custScaleX="101178" custScaleY="98278" custLinFactNeighborX="-783" custLinFactNeighborY="168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E12BB9-AC0B-4A1D-ACDC-766D164714B1}" type="pres">
      <dgm:prSet presAssocID="{9C823A1D-663E-4E19-BD75-ABAA1B73832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22D43-7A44-4301-9779-74AC636A3E79}" type="presOf" srcId="{6CADB969-5A3F-4F19-BD3D-51A5BC11778F}" destId="{4E030A92-5960-4555-A161-F92A3A5D90DD}" srcOrd="1" destOrd="0" presId="urn:microsoft.com/office/officeart/2005/8/layout/vList4#1"/>
    <dgm:cxn modelId="{D3F9CE77-7E12-40F7-B911-575C18DD530D}" type="presOf" srcId="{6A729449-1C0D-449B-ADCE-ED4159CD1D94}" destId="{CCEA33CD-7799-4E16-87E9-89E53A910E80}" srcOrd="0" destOrd="0" presId="urn:microsoft.com/office/officeart/2005/8/layout/vList4#1"/>
    <dgm:cxn modelId="{56C89D25-7DD5-4D1C-9124-BE577D8B9A3A}" type="presOf" srcId="{02461464-0CDB-474A-8590-28277A0F3C9E}" destId="{3FA30FA1-70A0-4BE5-9DA1-A2C8A7EA8B1C}" srcOrd="1" destOrd="0" presId="urn:microsoft.com/office/officeart/2005/8/layout/vList4#1"/>
    <dgm:cxn modelId="{E4E01B58-8679-4B6D-AA91-96FA1B4C38D0}" srcId="{6A729449-1C0D-449B-ADCE-ED4159CD1D94}" destId="{6CADB969-5A3F-4F19-BD3D-51A5BC11778F}" srcOrd="1" destOrd="0" parTransId="{CC692F00-25CD-424E-B705-105EBA2A475D}" sibTransId="{C92E781D-92E5-4E8A-A46E-656EFF30B743}"/>
    <dgm:cxn modelId="{870858D0-E12F-4235-9019-9C4D7BA91D11}" type="presOf" srcId="{9C823A1D-663E-4E19-BD75-ABAA1B738320}" destId="{FDE12BB9-AC0B-4A1D-ACDC-766D164714B1}" srcOrd="1" destOrd="0" presId="urn:microsoft.com/office/officeart/2005/8/layout/vList4#1"/>
    <dgm:cxn modelId="{182A74A1-77C7-45AA-B5A6-5025E706CAF2}" srcId="{6A729449-1C0D-449B-ADCE-ED4159CD1D94}" destId="{9C823A1D-663E-4E19-BD75-ABAA1B738320}" srcOrd="2" destOrd="0" parTransId="{1A1F5D51-6414-4206-B922-2AED229120CB}" sibTransId="{0FC405FA-BC81-4328-8297-EC94204EA666}"/>
    <dgm:cxn modelId="{80940A64-7996-4BB4-B770-FD2385C1C35F}" type="presOf" srcId="{02461464-0CDB-474A-8590-28277A0F3C9E}" destId="{99A57324-BDCA-4A00-9C12-A0AFAD8EAF69}" srcOrd="0" destOrd="0" presId="urn:microsoft.com/office/officeart/2005/8/layout/vList4#1"/>
    <dgm:cxn modelId="{04749199-C0F0-4CFC-8312-507063B4F7B7}" type="presOf" srcId="{9C823A1D-663E-4E19-BD75-ABAA1B738320}" destId="{89424D40-521B-4109-8BF7-8A42CE1CA875}" srcOrd="0" destOrd="0" presId="urn:microsoft.com/office/officeart/2005/8/layout/vList4#1"/>
    <dgm:cxn modelId="{9CDABB0D-F832-4DCE-A967-574C47869729}" type="presOf" srcId="{6CADB969-5A3F-4F19-BD3D-51A5BC11778F}" destId="{EA2D8F7B-A3DF-4078-9270-CBD25C09596E}" srcOrd="0" destOrd="0" presId="urn:microsoft.com/office/officeart/2005/8/layout/vList4#1"/>
    <dgm:cxn modelId="{963597D2-70EE-4536-9EA6-4CFAAA082E14}" srcId="{6A729449-1C0D-449B-ADCE-ED4159CD1D94}" destId="{02461464-0CDB-474A-8590-28277A0F3C9E}" srcOrd="0" destOrd="0" parTransId="{A1A5EDAD-ACA1-49CE-B097-4B489A72D041}" sibTransId="{1F0F0DFF-8B3C-4500-B817-CD50E8486352}"/>
    <dgm:cxn modelId="{CD2C6C5A-C0FB-4423-A98F-A3DBAC159B6E}" type="presParOf" srcId="{CCEA33CD-7799-4E16-87E9-89E53A910E80}" destId="{766D6AFA-E66A-4D2F-9093-9C39A3794CBB}" srcOrd="0" destOrd="0" presId="urn:microsoft.com/office/officeart/2005/8/layout/vList4#1"/>
    <dgm:cxn modelId="{5586A07D-4DC7-4C47-B47C-BE27431BEAB5}" type="presParOf" srcId="{766D6AFA-E66A-4D2F-9093-9C39A3794CBB}" destId="{99A57324-BDCA-4A00-9C12-A0AFAD8EAF69}" srcOrd="0" destOrd="0" presId="urn:microsoft.com/office/officeart/2005/8/layout/vList4#1"/>
    <dgm:cxn modelId="{C89FAB38-6EB9-414A-B85F-B83D0A8CE886}" type="presParOf" srcId="{766D6AFA-E66A-4D2F-9093-9C39A3794CBB}" destId="{FE2927E1-5B92-4C33-BD68-CFE9CCE406DA}" srcOrd="1" destOrd="0" presId="urn:microsoft.com/office/officeart/2005/8/layout/vList4#1"/>
    <dgm:cxn modelId="{20FB7692-F62D-45E8-925C-93D329EDCAE4}" type="presParOf" srcId="{766D6AFA-E66A-4D2F-9093-9C39A3794CBB}" destId="{3FA30FA1-70A0-4BE5-9DA1-A2C8A7EA8B1C}" srcOrd="2" destOrd="0" presId="urn:microsoft.com/office/officeart/2005/8/layout/vList4#1"/>
    <dgm:cxn modelId="{79401DA9-4104-4D82-B0B6-32B3EBAFC413}" type="presParOf" srcId="{CCEA33CD-7799-4E16-87E9-89E53A910E80}" destId="{47AD320C-2F01-4B2E-8389-41B38BB92FA3}" srcOrd="1" destOrd="0" presId="urn:microsoft.com/office/officeart/2005/8/layout/vList4#1"/>
    <dgm:cxn modelId="{75B74961-A12D-4BF8-8866-3ECE7981F7C6}" type="presParOf" srcId="{CCEA33CD-7799-4E16-87E9-89E53A910E80}" destId="{4162BF37-DFAC-4AFC-A800-209A55AB5850}" srcOrd="2" destOrd="0" presId="urn:microsoft.com/office/officeart/2005/8/layout/vList4#1"/>
    <dgm:cxn modelId="{ECE6EB13-D129-4869-A5A4-6162AF430845}" type="presParOf" srcId="{4162BF37-DFAC-4AFC-A800-209A55AB5850}" destId="{EA2D8F7B-A3DF-4078-9270-CBD25C09596E}" srcOrd="0" destOrd="0" presId="urn:microsoft.com/office/officeart/2005/8/layout/vList4#1"/>
    <dgm:cxn modelId="{B397318B-541F-4654-8BD1-791ECF08642E}" type="presParOf" srcId="{4162BF37-DFAC-4AFC-A800-209A55AB5850}" destId="{D0FF8530-E206-48AE-9E71-0E7376122C0C}" srcOrd="1" destOrd="0" presId="urn:microsoft.com/office/officeart/2005/8/layout/vList4#1"/>
    <dgm:cxn modelId="{8106B10A-D0AF-40DE-A8DF-E65A85B211DD}" type="presParOf" srcId="{4162BF37-DFAC-4AFC-A800-209A55AB5850}" destId="{4E030A92-5960-4555-A161-F92A3A5D90DD}" srcOrd="2" destOrd="0" presId="urn:microsoft.com/office/officeart/2005/8/layout/vList4#1"/>
    <dgm:cxn modelId="{5836CE7C-73F0-49E2-BB6F-3D71923E15E2}" type="presParOf" srcId="{CCEA33CD-7799-4E16-87E9-89E53A910E80}" destId="{05C815E0-DBE4-4C3C-9351-9E6A4AB814FF}" srcOrd="3" destOrd="0" presId="urn:microsoft.com/office/officeart/2005/8/layout/vList4#1"/>
    <dgm:cxn modelId="{24C56D12-05C0-4BA1-9295-5A3EB42E362F}" type="presParOf" srcId="{CCEA33CD-7799-4E16-87E9-89E53A910E80}" destId="{2B6EFE0E-9BFE-4E23-9EF3-B5BF12EBE548}" srcOrd="4" destOrd="0" presId="urn:microsoft.com/office/officeart/2005/8/layout/vList4#1"/>
    <dgm:cxn modelId="{1388BC80-0149-49A0-9DE3-F1F41C4CEF45}" type="presParOf" srcId="{2B6EFE0E-9BFE-4E23-9EF3-B5BF12EBE548}" destId="{89424D40-521B-4109-8BF7-8A42CE1CA875}" srcOrd="0" destOrd="0" presId="urn:microsoft.com/office/officeart/2005/8/layout/vList4#1"/>
    <dgm:cxn modelId="{D72E8515-D2A2-4377-ABAD-E82909F408B1}" type="presParOf" srcId="{2B6EFE0E-9BFE-4E23-9EF3-B5BF12EBE548}" destId="{50D65335-94DF-42E2-87DF-517E20619324}" srcOrd="1" destOrd="0" presId="urn:microsoft.com/office/officeart/2005/8/layout/vList4#1"/>
    <dgm:cxn modelId="{38112CB7-F733-4D79-98FD-13051F98BC29}" type="presParOf" srcId="{2B6EFE0E-9BFE-4E23-9EF3-B5BF12EBE548}" destId="{FDE12BB9-AC0B-4A1D-ACDC-766D164714B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C83CCD-CAE2-4B96-9DBF-B843FAFEFC21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CD8F08-E953-462E-9CEC-0F944611A3CE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Учат правило</a:t>
          </a:r>
          <a:endParaRPr lang="ru-RU" sz="2800" i="1" dirty="0"/>
        </a:p>
      </dgm:t>
    </dgm:pt>
    <dgm:pt modelId="{D68E3826-5841-4667-B12C-EE2A811A5377}" type="parTrans" cxnId="{3A02F479-EB5B-492C-9689-EB61AA854583}">
      <dgm:prSet/>
      <dgm:spPr/>
      <dgm:t>
        <a:bodyPr/>
        <a:lstStyle/>
        <a:p>
          <a:endParaRPr lang="ru-RU"/>
        </a:p>
      </dgm:t>
    </dgm:pt>
    <dgm:pt modelId="{4830D004-C5CF-48D3-8646-47673377C6CB}" type="sibTrans" cxnId="{3A02F479-EB5B-492C-9689-EB61AA854583}">
      <dgm:prSet/>
      <dgm:spPr/>
      <dgm:t>
        <a:bodyPr/>
        <a:lstStyle/>
        <a:p>
          <a:endParaRPr lang="ru-RU"/>
        </a:p>
      </dgm:t>
    </dgm:pt>
    <dgm:pt modelId="{D8376EDE-1BE7-4A03-B032-B67443E797F3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endParaRPr lang="ru-RU" sz="24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Выполняют</a:t>
          </a: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 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упражнения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закрепляющие правило </a:t>
          </a:r>
          <a:endParaRPr lang="ru-RU" sz="2400" dirty="0"/>
        </a:p>
      </dgm:t>
    </dgm:pt>
    <dgm:pt modelId="{6937B9DE-6D19-4DC9-8448-650FE4C7B83E}" type="parTrans" cxnId="{7D8CF27D-E789-4D2D-A9E9-00036137F7FF}">
      <dgm:prSet/>
      <dgm:spPr/>
      <dgm:t>
        <a:bodyPr/>
        <a:lstStyle/>
        <a:p>
          <a:endParaRPr lang="ru-RU"/>
        </a:p>
      </dgm:t>
    </dgm:pt>
    <dgm:pt modelId="{1747CE69-7C48-4625-B26A-67F1718968C7}" type="sibTrans" cxnId="{7D8CF27D-E789-4D2D-A9E9-00036137F7FF}">
      <dgm:prSet/>
      <dgm:spPr/>
      <dgm:t>
        <a:bodyPr/>
        <a:lstStyle/>
        <a:p>
          <a:endParaRPr lang="ru-RU"/>
        </a:p>
      </dgm:t>
    </dgm:pt>
    <dgm:pt modelId="{126349A5-40DA-4A8A-8CDF-DA1EE81955B5}">
      <dgm:prSet phldrT="[Текст]"/>
      <dgm:spPr>
        <a:solidFill>
          <a:srgbClr val="A82E2E"/>
        </a:solidFill>
      </dgm:spPr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Нет стимула для  развития 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способности к самостоятельному обнаружению мест, в которых нужно писать по правилам</a:t>
          </a:r>
        </a:p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(пропущен начальный этап)</a:t>
          </a:r>
          <a:endParaRPr lang="ru-RU" dirty="0"/>
        </a:p>
      </dgm:t>
    </dgm:pt>
    <dgm:pt modelId="{9FF5B0E6-643B-4153-87B3-E00137DC5644}" type="parTrans" cxnId="{A8924D28-06A8-4417-A17D-E833955A2709}">
      <dgm:prSet/>
      <dgm:spPr/>
      <dgm:t>
        <a:bodyPr/>
        <a:lstStyle/>
        <a:p>
          <a:endParaRPr lang="ru-RU"/>
        </a:p>
      </dgm:t>
    </dgm:pt>
    <dgm:pt modelId="{80334C73-4B42-4713-BAA1-610C6DBAA77B}" type="sibTrans" cxnId="{A8924D28-06A8-4417-A17D-E833955A2709}">
      <dgm:prSet/>
      <dgm:spPr/>
      <dgm:t>
        <a:bodyPr/>
        <a:lstStyle/>
        <a:p>
          <a:endParaRPr lang="ru-RU"/>
        </a:p>
      </dgm:t>
    </dgm:pt>
    <dgm:pt modelId="{DBEDCEEE-D41D-4B5F-96D3-8B8992D2BC1B}">
      <dgm:prSet phldrT="[Текст]" custT="1"/>
      <dgm:spPr>
        <a:solidFill>
          <a:srgbClr val="A82E2E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Ребенок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способен (затрудняется)</a:t>
          </a:r>
          <a:r>
            <a:rPr lang="ru-RU" sz="2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обнаружить «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ошибкоопасное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место</a:t>
          </a:r>
          <a:endParaRPr lang="ru-RU" sz="2400" b="0" i="0" dirty="0"/>
        </a:p>
      </dgm:t>
    </dgm:pt>
    <dgm:pt modelId="{F2551BB1-0E29-4576-BB13-A4F516166A6B}" type="parTrans" cxnId="{B60C33CC-3E6A-44CA-990E-A12487DEA95D}">
      <dgm:prSet/>
      <dgm:spPr/>
      <dgm:t>
        <a:bodyPr/>
        <a:lstStyle/>
        <a:p>
          <a:endParaRPr lang="ru-RU"/>
        </a:p>
      </dgm:t>
    </dgm:pt>
    <dgm:pt modelId="{3567FC55-7D72-4591-B835-A90767DEF385}" type="sibTrans" cxnId="{B60C33CC-3E6A-44CA-990E-A12487DEA95D}">
      <dgm:prSet/>
      <dgm:spPr/>
      <dgm:t>
        <a:bodyPr/>
        <a:lstStyle/>
        <a:p>
          <a:endParaRPr lang="ru-RU"/>
        </a:p>
      </dgm:t>
    </dgm:pt>
    <dgm:pt modelId="{F2D728F3-D9CC-458F-A035-691942C099D2}">
      <dgm:prSet phldrT="[Текст]" custT="1"/>
      <dgm:spPr>
        <a:solidFill>
          <a:srgbClr val="A82E2E"/>
        </a:solidFill>
      </dgm:spPr>
      <dgm:t>
        <a:bodyPr/>
        <a:lstStyle/>
        <a:p>
          <a:pPr>
            <a:lnSpc>
              <a:spcPct val="100000"/>
            </a:lnSpc>
          </a:pPr>
          <a:endParaRPr lang="ru-RU" sz="24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Ребенок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использует правила  как инструмент устранения опасности</a:t>
          </a:r>
        </a:p>
        <a:p>
          <a:pPr>
            <a:lnSpc>
              <a:spcPct val="90000"/>
            </a:lnSpc>
          </a:pPr>
          <a:endParaRPr lang="ru-RU" sz="1900" dirty="0"/>
        </a:p>
      </dgm:t>
    </dgm:pt>
    <dgm:pt modelId="{D7D41A7E-F53A-43F1-85F9-79B884DDA07C}" type="parTrans" cxnId="{81D1DD78-3BF4-4482-8426-903FE93618F6}">
      <dgm:prSet/>
      <dgm:spPr/>
      <dgm:t>
        <a:bodyPr/>
        <a:lstStyle/>
        <a:p>
          <a:endParaRPr lang="ru-RU"/>
        </a:p>
      </dgm:t>
    </dgm:pt>
    <dgm:pt modelId="{C5410B46-C497-44B2-8947-C49C3864552E}" type="sibTrans" cxnId="{81D1DD78-3BF4-4482-8426-903FE93618F6}">
      <dgm:prSet/>
      <dgm:spPr/>
      <dgm:t>
        <a:bodyPr/>
        <a:lstStyle/>
        <a:p>
          <a:endParaRPr lang="ru-RU"/>
        </a:p>
      </dgm:t>
    </dgm:pt>
    <dgm:pt modelId="{1BEE4853-DF1D-4546-A1D2-6BD1532FB156}" type="pres">
      <dgm:prSet presAssocID="{27C83CCD-CAE2-4B96-9DBF-B843FAFEFC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D541FF-BA46-4ABE-A742-624BB58A657C}" type="pres">
      <dgm:prSet presAssocID="{10CD8F08-E953-462E-9CEC-0F944611A3CE}" presName="node" presStyleLbl="node1" presStyleIdx="0" presStyleCnt="5" custScaleX="133443" custScaleY="92976" custLinFactNeighborX="-8950" custLinFactNeighborY="-14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F2B91-7127-4182-A660-52D94909C044}" type="pres">
      <dgm:prSet presAssocID="{4830D004-C5CF-48D3-8646-47673377C6CB}" presName="sibTrans" presStyleCnt="0"/>
      <dgm:spPr/>
    </dgm:pt>
    <dgm:pt modelId="{7E477F46-8E23-475C-A765-11B6A5585F77}" type="pres">
      <dgm:prSet presAssocID="{D8376EDE-1BE7-4A03-B032-B67443E797F3}" presName="node" presStyleLbl="node1" presStyleIdx="1" presStyleCnt="5" custScaleX="136095" custScaleY="91686" custLinFactNeighborX="3525" custLinFactNeighborY="-13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3F875-85CC-4677-96AF-A749D412238F}" type="pres">
      <dgm:prSet presAssocID="{1747CE69-7C48-4625-B26A-67F1718968C7}" presName="sibTrans" presStyleCnt="0"/>
      <dgm:spPr/>
    </dgm:pt>
    <dgm:pt modelId="{EF2B180E-60B4-4490-9FA2-7A7D2937F1CA}" type="pres">
      <dgm:prSet presAssocID="{126349A5-40DA-4A8A-8CDF-DA1EE81955B5}" presName="node" presStyleLbl="node1" presStyleIdx="2" presStyleCnt="5" custScaleX="135152" custLinFactNeighborX="-1849" custLinFactNeighborY="-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6489D-5096-495B-887F-998860C2A07B}" type="pres">
      <dgm:prSet presAssocID="{80334C73-4B42-4713-BAA1-610C6DBAA77B}" presName="sibTrans" presStyleCnt="0"/>
      <dgm:spPr/>
    </dgm:pt>
    <dgm:pt modelId="{0B3DCE25-95BB-4F93-B1FC-4AE0859462B7}" type="pres">
      <dgm:prSet presAssocID="{DBEDCEEE-D41D-4B5F-96D3-8B8992D2BC1B}" presName="node" presStyleLbl="node1" presStyleIdx="3" presStyleCnt="5" custScaleX="134807" custScaleY="97577" custLinFactNeighborX="1849" custLinFactNeighborY="-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0B1EA-6BD6-4A10-810B-DEECBE8EAE85}" type="pres">
      <dgm:prSet presAssocID="{3567FC55-7D72-4591-B835-A90767DEF385}" presName="sibTrans" presStyleCnt="0"/>
      <dgm:spPr/>
    </dgm:pt>
    <dgm:pt modelId="{A08677B2-1174-4B0A-86C1-06F41390D534}" type="pres">
      <dgm:prSet presAssocID="{F2D728F3-D9CC-458F-A035-691942C099D2}" presName="node" presStyleLbl="node1" presStyleIdx="4" presStyleCnt="5" custScaleX="15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2A1F0-B901-4CD7-90F7-1445613028ED}" type="presOf" srcId="{126349A5-40DA-4A8A-8CDF-DA1EE81955B5}" destId="{EF2B180E-60B4-4490-9FA2-7A7D2937F1CA}" srcOrd="0" destOrd="0" presId="urn:microsoft.com/office/officeart/2005/8/layout/default"/>
    <dgm:cxn modelId="{E2AB143C-BC76-4444-BBBD-E30E6841A1C3}" type="presOf" srcId="{F2D728F3-D9CC-458F-A035-691942C099D2}" destId="{A08677B2-1174-4B0A-86C1-06F41390D534}" srcOrd="0" destOrd="0" presId="urn:microsoft.com/office/officeart/2005/8/layout/default"/>
    <dgm:cxn modelId="{7D8CF27D-E789-4D2D-A9E9-00036137F7FF}" srcId="{27C83CCD-CAE2-4B96-9DBF-B843FAFEFC21}" destId="{D8376EDE-1BE7-4A03-B032-B67443E797F3}" srcOrd="1" destOrd="0" parTransId="{6937B9DE-6D19-4DC9-8448-650FE4C7B83E}" sibTransId="{1747CE69-7C48-4625-B26A-67F1718968C7}"/>
    <dgm:cxn modelId="{A9FE7B01-68BA-4C0F-B790-42598EDD1828}" type="presOf" srcId="{D8376EDE-1BE7-4A03-B032-B67443E797F3}" destId="{7E477F46-8E23-475C-A765-11B6A5585F77}" srcOrd="0" destOrd="0" presId="urn:microsoft.com/office/officeart/2005/8/layout/default"/>
    <dgm:cxn modelId="{4BE57CAA-AEB8-4EA6-AB2E-3F86FD5BE371}" type="presOf" srcId="{10CD8F08-E953-462E-9CEC-0F944611A3CE}" destId="{9ED541FF-BA46-4ABE-A742-624BB58A657C}" srcOrd="0" destOrd="0" presId="urn:microsoft.com/office/officeart/2005/8/layout/default"/>
    <dgm:cxn modelId="{B60C33CC-3E6A-44CA-990E-A12487DEA95D}" srcId="{27C83CCD-CAE2-4B96-9DBF-B843FAFEFC21}" destId="{DBEDCEEE-D41D-4B5F-96D3-8B8992D2BC1B}" srcOrd="3" destOrd="0" parTransId="{F2551BB1-0E29-4576-BB13-A4F516166A6B}" sibTransId="{3567FC55-7D72-4591-B835-A90767DEF385}"/>
    <dgm:cxn modelId="{0E567573-E557-4512-970A-C02B4AFCF625}" type="presOf" srcId="{27C83CCD-CAE2-4B96-9DBF-B843FAFEFC21}" destId="{1BEE4853-DF1D-4546-A1D2-6BD1532FB156}" srcOrd="0" destOrd="0" presId="urn:microsoft.com/office/officeart/2005/8/layout/default"/>
    <dgm:cxn modelId="{A8924D28-06A8-4417-A17D-E833955A2709}" srcId="{27C83CCD-CAE2-4B96-9DBF-B843FAFEFC21}" destId="{126349A5-40DA-4A8A-8CDF-DA1EE81955B5}" srcOrd="2" destOrd="0" parTransId="{9FF5B0E6-643B-4153-87B3-E00137DC5644}" sibTransId="{80334C73-4B42-4713-BAA1-610C6DBAA77B}"/>
    <dgm:cxn modelId="{21BB6DF1-75CC-45F1-B4B9-D791150C6FEA}" type="presOf" srcId="{DBEDCEEE-D41D-4B5F-96D3-8B8992D2BC1B}" destId="{0B3DCE25-95BB-4F93-B1FC-4AE0859462B7}" srcOrd="0" destOrd="0" presId="urn:microsoft.com/office/officeart/2005/8/layout/default"/>
    <dgm:cxn modelId="{3A02F479-EB5B-492C-9689-EB61AA854583}" srcId="{27C83CCD-CAE2-4B96-9DBF-B843FAFEFC21}" destId="{10CD8F08-E953-462E-9CEC-0F944611A3CE}" srcOrd="0" destOrd="0" parTransId="{D68E3826-5841-4667-B12C-EE2A811A5377}" sibTransId="{4830D004-C5CF-48D3-8646-47673377C6CB}"/>
    <dgm:cxn modelId="{81D1DD78-3BF4-4482-8426-903FE93618F6}" srcId="{27C83CCD-CAE2-4B96-9DBF-B843FAFEFC21}" destId="{F2D728F3-D9CC-458F-A035-691942C099D2}" srcOrd="4" destOrd="0" parTransId="{D7D41A7E-F53A-43F1-85F9-79B884DDA07C}" sibTransId="{C5410B46-C497-44B2-8947-C49C3864552E}"/>
    <dgm:cxn modelId="{EEA38CDF-81E4-4A03-9B18-D25F5ABBF11D}" type="presParOf" srcId="{1BEE4853-DF1D-4546-A1D2-6BD1532FB156}" destId="{9ED541FF-BA46-4ABE-A742-624BB58A657C}" srcOrd="0" destOrd="0" presId="urn:microsoft.com/office/officeart/2005/8/layout/default"/>
    <dgm:cxn modelId="{9033EF5C-36AD-40C8-8F58-3F5D2D860D14}" type="presParOf" srcId="{1BEE4853-DF1D-4546-A1D2-6BD1532FB156}" destId="{ED9F2B91-7127-4182-A660-52D94909C044}" srcOrd="1" destOrd="0" presId="urn:microsoft.com/office/officeart/2005/8/layout/default"/>
    <dgm:cxn modelId="{F8EF9C8E-52D7-4BCC-93E7-5217A3567174}" type="presParOf" srcId="{1BEE4853-DF1D-4546-A1D2-6BD1532FB156}" destId="{7E477F46-8E23-475C-A765-11B6A5585F77}" srcOrd="2" destOrd="0" presId="urn:microsoft.com/office/officeart/2005/8/layout/default"/>
    <dgm:cxn modelId="{5C8E0795-DCFF-4B1A-8EE7-175049033277}" type="presParOf" srcId="{1BEE4853-DF1D-4546-A1D2-6BD1532FB156}" destId="{5DA3F875-85CC-4677-96AF-A749D412238F}" srcOrd="3" destOrd="0" presId="urn:microsoft.com/office/officeart/2005/8/layout/default"/>
    <dgm:cxn modelId="{81839AEB-5C0C-4856-A8DE-0A7BCBB6889C}" type="presParOf" srcId="{1BEE4853-DF1D-4546-A1D2-6BD1532FB156}" destId="{EF2B180E-60B4-4490-9FA2-7A7D2937F1CA}" srcOrd="4" destOrd="0" presId="urn:microsoft.com/office/officeart/2005/8/layout/default"/>
    <dgm:cxn modelId="{807BB342-BA88-46DF-90E0-559D175280E0}" type="presParOf" srcId="{1BEE4853-DF1D-4546-A1D2-6BD1532FB156}" destId="{F8E6489D-5096-495B-887F-998860C2A07B}" srcOrd="5" destOrd="0" presId="urn:microsoft.com/office/officeart/2005/8/layout/default"/>
    <dgm:cxn modelId="{A0A4F099-614C-4503-BE87-946834D79D0C}" type="presParOf" srcId="{1BEE4853-DF1D-4546-A1D2-6BD1532FB156}" destId="{0B3DCE25-95BB-4F93-B1FC-4AE0859462B7}" srcOrd="6" destOrd="0" presId="urn:microsoft.com/office/officeart/2005/8/layout/default"/>
    <dgm:cxn modelId="{4A9D88A9-958C-4BD5-9558-DBB87CA35BA8}" type="presParOf" srcId="{1BEE4853-DF1D-4546-A1D2-6BD1532FB156}" destId="{CE90B1EA-6BD6-4A10-810B-DEECBE8EAE85}" srcOrd="7" destOrd="0" presId="urn:microsoft.com/office/officeart/2005/8/layout/default"/>
    <dgm:cxn modelId="{57B3BAE2-2B20-432D-8E9B-A44F0CAA883A}" type="presParOf" srcId="{1BEE4853-DF1D-4546-A1D2-6BD1532FB156}" destId="{A08677B2-1174-4B0A-86C1-06F41390D5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D074CC-14B1-4FC0-9A8C-49A26ADEBB9C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D5FD9-F179-4F4D-96D5-5C909F174C02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i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Проблемные задания</a:t>
          </a:r>
          <a:r>
            <a: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требующие самостоятельных наблюдений, рассуждений, выводов и обобщения </a:t>
          </a:r>
          <a:r>
            <a:rPr lang="ru-RU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индуктивный метод объяснения)</a:t>
          </a:r>
          <a:endParaRPr lang="ru-RU" sz="2000" dirty="0"/>
        </a:p>
      </dgm:t>
    </dgm:pt>
    <dgm:pt modelId="{536AEC98-B25F-4E18-951A-32649A702DC5}" type="parTrans" cxnId="{5BC3F3D9-0D37-48C7-A6AF-FFB928ED1114}">
      <dgm:prSet/>
      <dgm:spPr/>
      <dgm:t>
        <a:bodyPr/>
        <a:lstStyle/>
        <a:p>
          <a:endParaRPr lang="ru-RU"/>
        </a:p>
      </dgm:t>
    </dgm:pt>
    <dgm:pt modelId="{59F4E377-4398-4864-880F-D8B75DE12B19}" type="sibTrans" cxnId="{5BC3F3D9-0D37-48C7-A6AF-FFB928ED1114}">
      <dgm:prSet/>
      <dgm:spPr/>
      <dgm:t>
        <a:bodyPr/>
        <a:lstStyle/>
        <a:p>
          <a:endParaRPr lang="ru-RU"/>
        </a:p>
      </dgm:t>
    </dgm:pt>
    <dgm:pt modelId="{37FDA5D3-9FF6-4B05-8C21-A76333B8F4EB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аблюдение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действиями учителя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решению орфографической задачи </a:t>
          </a:r>
          <a:endParaRPr lang="ru-RU" sz="2000" b="0" i="0" dirty="0"/>
        </a:p>
      </dgm:t>
    </dgm:pt>
    <dgm:pt modelId="{3CF368DE-2D67-4036-92DC-8F3131EBAAA5}" type="parTrans" cxnId="{6E808906-F752-4752-88E5-0C0454BA44F9}">
      <dgm:prSet/>
      <dgm:spPr/>
      <dgm:t>
        <a:bodyPr/>
        <a:lstStyle/>
        <a:p>
          <a:endParaRPr lang="ru-RU"/>
        </a:p>
      </dgm:t>
    </dgm:pt>
    <dgm:pt modelId="{B2B6068E-5BA8-4304-96BC-20F1A1B5CBDC}" type="sibTrans" cxnId="{6E808906-F752-4752-88E5-0C0454BA44F9}">
      <dgm:prSet/>
      <dgm:spPr/>
      <dgm:t>
        <a:bodyPr/>
        <a:lstStyle/>
        <a:p>
          <a:endParaRPr lang="ru-RU"/>
        </a:p>
      </dgm:t>
    </dgm:pt>
    <dgm:pt modelId="{67C8BA4E-9364-4637-9EA3-20C180957573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Самостоятельные</a:t>
          </a:r>
          <a:r>
            <a:rPr lang="ru-RU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2400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выводы  и обобщения</a:t>
          </a:r>
          <a:endParaRPr lang="ru-RU" sz="2400" dirty="0"/>
        </a:p>
      </dgm:t>
    </dgm:pt>
    <dgm:pt modelId="{F0A95C19-8379-40F7-BCBE-E1785C4B610D}" type="parTrans" cxnId="{A2679F72-85D7-463D-B9CC-BF7FBAD2585B}">
      <dgm:prSet/>
      <dgm:spPr/>
      <dgm:t>
        <a:bodyPr/>
        <a:lstStyle/>
        <a:p>
          <a:endParaRPr lang="ru-RU"/>
        </a:p>
      </dgm:t>
    </dgm:pt>
    <dgm:pt modelId="{382263DA-2BAD-4BB1-BB10-8D41978241D0}" type="sibTrans" cxnId="{A2679F72-85D7-463D-B9CC-BF7FBAD2585B}">
      <dgm:prSet/>
      <dgm:spPr/>
      <dgm:t>
        <a:bodyPr/>
        <a:lstStyle/>
        <a:p>
          <a:endParaRPr lang="ru-RU"/>
        </a:p>
      </dgm:t>
    </dgm:pt>
    <dgm:pt modelId="{F95854E7-60A5-4CF6-81D7-06642B7AE722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Алгоритм орфограммы обобщается </a:t>
          </a:r>
        </a:p>
        <a:p>
          <a:pPr algn="ctr">
            <a:spcAft>
              <a:spcPts val="0"/>
            </a:spcAft>
          </a:pPr>
          <a:endParaRPr lang="ru-RU" sz="24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действий с речевым материалом</a:t>
          </a:r>
          <a:endParaRPr lang="ru-RU" sz="2000" b="0" i="0" dirty="0"/>
        </a:p>
      </dgm:t>
    </dgm:pt>
    <dgm:pt modelId="{8CCFDA8E-AD67-4589-966F-E3559DEA2A7C}" type="parTrans" cxnId="{D6F43981-4633-4B20-8A02-3C31F9A64363}">
      <dgm:prSet/>
      <dgm:spPr/>
      <dgm:t>
        <a:bodyPr/>
        <a:lstStyle/>
        <a:p>
          <a:endParaRPr lang="ru-RU"/>
        </a:p>
      </dgm:t>
    </dgm:pt>
    <dgm:pt modelId="{023CAFF2-CD9C-403F-9D9B-6A59679D5960}" type="sibTrans" cxnId="{D6F43981-4633-4B20-8A02-3C31F9A64363}">
      <dgm:prSet/>
      <dgm:spPr/>
      <dgm:t>
        <a:bodyPr/>
        <a:lstStyle/>
        <a:p>
          <a:endParaRPr lang="ru-RU"/>
        </a:p>
      </dgm:t>
    </dgm:pt>
    <dgm:pt modelId="{76F8A006-FAE3-4616-8AE9-849DE6B0B279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орфографических действий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строгой последовательности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инструкции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 </a:t>
          </a:r>
          <a:endParaRPr lang="ru-RU" sz="2400" b="0" i="0" dirty="0"/>
        </a:p>
      </dgm:t>
    </dgm:pt>
    <dgm:pt modelId="{D605D68D-48C0-4339-8C5C-8F2C2C5AD678}" type="parTrans" cxnId="{1D095FBA-47BD-4CA5-9FF5-3DCC125AA388}">
      <dgm:prSet/>
      <dgm:spPr/>
      <dgm:t>
        <a:bodyPr/>
        <a:lstStyle/>
        <a:p>
          <a:endParaRPr lang="ru-RU"/>
        </a:p>
      </dgm:t>
    </dgm:pt>
    <dgm:pt modelId="{2ADA1107-459F-4AFC-AFB7-453CDB5E0CC0}" type="sibTrans" cxnId="{1D095FBA-47BD-4CA5-9FF5-3DCC125AA388}">
      <dgm:prSet/>
      <dgm:spPr/>
      <dgm:t>
        <a:bodyPr/>
        <a:lstStyle/>
        <a:p>
          <a:endParaRPr lang="ru-RU"/>
        </a:p>
      </dgm:t>
    </dgm:pt>
    <dgm:pt modelId="{6F797BA3-7318-4119-8B73-0068F0B91A46}" type="pres">
      <dgm:prSet presAssocID="{E0D074CC-14B1-4FC0-9A8C-49A26ADEBB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BD6D92-99A4-4B60-A787-45C007833444}" type="pres">
      <dgm:prSet presAssocID="{D56D5FD9-F179-4F4D-96D5-5C909F174C02}" presName="node" presStyleLbl="node1" presStyleIdx="0" presStyleCnt="5" custScaleX="154078" custScaleY="118276" custLinFactNeighborX="-4726" custLinFactNeighborY="-15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9B023-6E2A-48CC-8787-C7569F67553D}" type="pres">
      <dgm:prSet presAssocID="{59F4E377-4398-4864-880F-D8B75DE12B19}" presName="sibTrans" presStyleCnt="0"/>
      <dgm:spPr/>
    </dgm:pt>
    <dgm:pt modelId="{3D36EA29-3D1A-4EE3-8338-518A932DD96B}" type="pres">
      <dgm:prSet presAssocID="{37FDA5D3-9FF6-4B05-8C21-A76333B8F4EB}" presName="node" presStyleLbl="node1" presStyleIdx="1" presStyleCnt="5" custScaleX="169396" custScaleY="115304" custLinFactNeighborX="600" custLinFactNeighborY="-4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A01FC-2823-46AB-9C3B-4D8F65ED3403}" type="pres">
      <dgm:prSet presAssocID="{B2B6068E-5BA8-4304-96BC-20F1A1B5CBDC}" presName="sibTrans" presStyleCnt="0"/>
      <dgm:spPr/>
    </dgm:pt>
    <dgm:pt modelId="{EFC51161-BBDE-43B8-AEB8-E3566D14C7DE}" type="pres">
      <dgm:prSet presAssocID="{67C8BA4E-9364-4637-9EA3-20C180957573}" presName="node" presStyleLbl="node1" presStyleIdx="2" presStyleCnt="5" custScaleX="154693" custScaleY="110485" custLinFactNeighborX="-6941" custLinFactNeighborY="-8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7EA18-772C-4781-8CB2-6ECCA3FEC4C9}" type="pres">
      <dgm:prSet presAssocID="{382263DA-2BAD-4BB1-BB10-8D41978241D0}" presName="sibTrans" presStyleCnt="0"/>
      <dgm:spPr/>
    </dgm:pt>
    <dgm:pt modelId="{0FFB2318-742A-4ABA-B145-ED4BA2C42486}" type="pres">
      <dgm:prSet presAssocID="{F95854E7-60A5-4CF6-81D7-06642B7AE722}" presName="node" presStyleLbl="node1" presStyleIdx="3" presStyleCnt="5" custScaleX="159944" custScaleY="117846" custLinFactY="23245" custLinFactNeighborX="-8440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EDFD0-3097-4202-BE27-EF4DED5736CD}" type="pres">
      <dgm:prSet presAssocID="{023CAFF2-CD9C-403F-9D9B-6A59679D5960}" presName="sibTrans" presStyleCnt="0"/>
      <dgm:spPr/>
    </dgm:pt>
    <dgm:pt modelId="{386D6E6C-86B5-4732-B63D-3BD332BC5035}" type="pres">
      <dgm:prSet presAssocID="{76F8A006-FAE3-4616-8AE9-849DE6B0B279}" presName="node" presStyleLbl="node1" presStyleIdx="4" presStyleCnt="5" custScaleX="169444" custScaleY="113072" custLinFactY="-41062" custLinFactNeighborX="826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08906-F752-4752-88E5-0C0454BA44F9}" srcId="{E0D074CC-14B1-4FC0-9A8C-49A26ADEBB9C}" destId="{37FDA5D3-9FF6-4B05-8C21-A76333B8F4EB}" srcOrd="1" destOrd="0" parTransId="{3CF368DE-2D67-4036-92DC-8F3131EBAAA5}" sibTransId="{B2B6068E-5BA8-4304-96BC-20F1A1B5CBDC}"/>
    <dgm:cxn modelId="{D6F43981-4633-4B20-8A02-3C31F9A64363}" srcId="{E0D074CC-14B1-4FC0-9A8C-49A26ADEBB9C}" destId="{F95854E7-60A5-4CF6-81D7-06642B7AE722}" srcOrd="3" destOrd="0" parTransId="{8CCFDA8E-AD67-4589-966F-E3559DEA2A7C}" sibTransId="{023CAFF2-CD9C-403F-9D9B-6A59679D5960}"/>
    <dgm:cxn modelId="{1D095FBA-47BD-4CA5-9FF5-3DCC125AA388}" srcId="{E0D074CC-14B1-4FC0-9A8C-49A26ADEBB9C}" destId="{76F8A006-FAE3-4616-8AE9-849DE6B0B279}" srcOrd="4" destOrd="0" parTransId="{D605D68D-48C0-4339-8C5C-8F2C2C5AD678}" sibTransId="{2ADA1107-459F-4AFC-AFB7-453CDB5E0CC0}"/>
    <dgm:cxn modelId="{B111B0D4-56B9-419B-AAC5-B46A6AC1D9AA}" type="presOf" srcId="{67C8BA4E-9364-4637-9EA3-20C180957573}" destId="{EFC51161-BBDE-43B8-AEB8-E3566D14C7DE}" srcOrd="0" destOrd="0" presId="urn:microsoft.com/office/officeart/2005/8/layout/default"/>
    <dgm:cxn modelId="{608D2AE0-3FFF-470E-808E-63E165462FC9}" type="presOf" srcId="{37FDA5D3-9FF6-4B05-8C21-A76333B8F4EB}" destId="{3D36EA29-3D1A-4EE3-8338-518A932DD96B}" srcOrd="0" destOrd="0" presId="urn:microsoft.com/office/officeart/2005/8/layout/default"/>
    <dgm:cxn modelId="{22BF2E61-1175-46ED-8962-7985F552EA57}" type="presOf" srcId="{E0D074CC-14B1-4FC0-9A8C-49A26ADEBB9C}" destId="{6F797BA3-7318-4119-8B73-0068F0B91A46}" srcOrd="0" destOrd="0" presId="urn:microsoft.com/office/officeart/2005/8/layout/default"/>
    <dgm:cxn modelId="{A379149C-C1DD-45E1-887B-DD3DDDEB2E89}" type="presOf" srcId="{D56D5FD9-F179-4F4D-96D5-5C909F174C02}" destId="{EDBD6D92-99A4-4B60-A787-45C007833444}" srcOrd="0" destOrd="0" presId="urn:microsoft.com/office/officeart/2005/8/layout/default"/>
    <dgm:cxn modelId="{B84F841E-79EF-4EC5-A3A0-B2672F300AF4}" type="presOf" srcId="{F95854E7-60A5-4CF6-81D7-06642B7AE722}" destId="{0FFB2318-742A-4ABA-B145-ED4BA2C42486}" srcOrd="0" destOrd="0" presId="urn:microsoft.com/office/officeart/2005/8/layout/default"/>
    <dgm:cxn modelId="{A2679F72-85D7-463D-B9CC-BF7FBAD2585B}" srcId="{E0D074CC-14B1-4FC0-9A8C-49A26ADEBB9C}" destId="{67C8BA4E-9364-4637-9EA3-20C180957573}" srcOrd="2" destOrd="0" parTransId="{F0A95C19-8379-40F7-BCBE-E1785C4B610D}" sibTransId="{382263DA-2BAD-4BB1-BB10-8D41978241D0}"/>
    <dgm:cxn modelId="{EC7FCE15-7A7E-4DDF-A7AF-82FF8D769801}" type="presOf" srcId="{76F8A006-FAE3-4616-8AE9-849DE6B0B279}" destId="{386D6E6C-86B5-4732-B63D-3BD332BC5035}" srcOrd="0" destOrd="0" presId="urn:microsoft.com/office/officeart/2005/8/layout/default"/>
    <dgm:cxn modelId="{5BC3F3D9-0D37-48C7-A6AF-FFB928ED1114}" srcId="{E0D074CC-14B1-4FC0-9A8C-49A26ADEBB9C}" destId="{D56D5FD9-F179-4F4D-96D5-5C909F174C02}" srcOrd="0" destOrd="0" parTransId="{536AEC98-B25F-4E18-951A-32649A702DC5}" sibTransId="{59F4E377-4398-4864-880F-D8B75DE12B19}"/>
    <dgm:cxn modelId="{51518EF9-F8F4-43ED-9D24-CCEDF39C7B4C}" type="presParOf" srcId="{6F797BA3-7318-4119-8B73-0068F0B91A46}" destId="{EDBD6D92-99A4-4B60-A787-45C007833444}" srcOrd="0" destOrd="0" presId="urn:microsoft.com/office/officeart/2005/8/layout/default"/>
    <dgm:cxn modelId="{C1AFEB8C-0BDB-40E5-8265-8F83DEF0CB76}" type="presParOf" srcId="{6F797BA3-7318-4119-8B73-0068F0B91A46}" destId="{1C69B023-6E2A-48CC-8787-C7569F67553D}" srcOrd="1" destOrd="0" presId="urn:microsoft.com/office/officeart/2005/8/layout/default"/>
    <dgm:cxn modelId="{FBA7346C-9FD3-4B31-84A8-CECB230DF6B6}" type="presParOf" srcId="{6F797BA3-7318-4119-8B73-0068F0B91A46}" destId="{3D36EA29-3D1A-4EE3-8338-518A932DD96B}" srcOrd="2" destOrd="0" presId="urn:microsoft.com/office/officeart/2005/8/layout/default"/>
    <dgm:cxn modelId="{6ACB59F9-7102-4D6B-B233-9F2F7CD82428}" type="presParOf" srcId="{6F797BA3-7318-4119-8B73-0068F0B91A46}" destId="{E68A01FC-2823-46AB-9C3B-4D8F65ED3403}" srcOrd="3" destOrd="0" presId="urn:microsoft.com/office/officeart/2005/8/layout/default"/>
    <dgm:cxn modelId="{20344137-CF9B-46E0-878B-692EC8B7E933}" type="presParOf" srcId="{6F797BA3-7318-4119-8B73-0068F0B91A46}" destId="{EFC51161-BBDE-43B8-AEB8-E3566D14C7DE}" srcOrd="4" destOrd="0" presId="urn:microsoft.com/office/officeart/2005/8/layout/default"/>
    <dgm:cxn modelId="{5820A1DF-4B77-4092-B9E6-37F6B647331C}" type="presParOf" srcId="{6F797BA3-7318-4119-8B73-0068F0B91A46}" destId="{4BC7EA18-772C-4781-8CB2-6ECCA3FEC4C9}" srcOrd="5" destOrd="0" presId="urn:microsoft.com/office/officeart/2005/8/layout/default"/>
    <dgm:cxn modelId="{589FFAFA-B238-413D-8011-428DAA2DB255}" type="presParOf" srcId="{6F797BA3-7318-4119-8B73-0068F0B91A46}" destId="{0FFB2318-742A-4ABA-B145-ED4BA2C42486}" srcOrd="6" destOrd="0" presId="urn:microsoft.com/office/officeart/2005/8/layout/default"/>
    <dgm:cxn modelId="{A959F318-B32A-40E1-B786-81954476B5DF}" type="presParOf" srcId="{6F797BA3-7318-4119-8B73-0068F0B91A46}" destId="{184EDFD0-3097-4202-BE27-EF4DED5736CD}" srcOrd="7" destOrd="0" presId="urn:microsoft.com/office/officeart/2005/8/layout/default"/>
    <dgm:cxn modelId="{EAF9A120-94B4-457A-B817-5CBEBECFFED9}" type="presParOf" srcId="{6F797BA3-7318-4119-8B73-0068F0B91A46}" destId="{386D6E6C-86B5-4732-B63D-3BD332BC50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1FA44B-A8CD-4C7C-8A6B-D317FF39BC3D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E6D7E91-1DA8-46D4-AF79-5F0C5420DECD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Зажги маячок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1AFCE60-2643-4A47-82DA-15684D4FD636}" type="parTrans" cxnId="{85820346-A038-47C3-B770-2C19189A10D3}">
      <dgm:prSet/>
      <dgm:spPr/>
      <dgm:t>
        <a:bodyPr/>
        <a:lstStyle/>
        <a:p>
          <a:endParaRPr lang="ru-RU"/>
        </a:p>
      </dgm:t>
    </dgm:pt>
    <dgm:pt modelId="{3D4A215A-C358-42B8-B172-9549E2400E3A}" type="sibTrans" cxnId="{85820346-A038-47C3-B770-2C19189A10D3}">
      <dgm:prSet/>
      <dgm:spPr/>
      <dgm:t>
        <a:bodyPr/>
        <a:lstStyle/>
        <a:p>
          <a:endParaRPr lang="ru-RU"/>
        </a:p>
      </dgm:t>
    </dgm:pt>
    <dgm:pt modelId="{60CA3943-BA21-43CF-9D88-FB6F3ECFEF4B}">
      <dgm:prSet custT="1"/>
      <dgm:spPr>
        <a:solidFill>
          <a:srgbClr val="C77FB8"/>
        </a:solidFill>
      </dgm:spPr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Найди опасность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1AC1D70-EED7-4F13-811E-7DCEE929D48C}" type="parTrans" cxnId="{5F3F8001-D444-4DAE-8033-239249F9CDBD}">
      <dgm:prSet/>
      <dgm:spPr/>
      <dgm:t>
        <a:bodyPr/>
        <a:lstStyle/>
        <a:p>
          <a:endParaRPr lang="ru-RU"/>
        </a:p>
      </dgm:t>
    </dgm:pt>
    <dgm:pt modelId="{4766539B-ECE4-4A0D-BC89-88390B3C8192}" type="sibTrans" cxnId="{5F3F8001-D444-4DAE-8033-239249F9CDBD}">
      <dgm:prSet/>
      <dgm:spPr/>
      <dgm:t>
        <a:bodyPr/>
        <a:lstStyle/>
        <a:p>
          <a:endParaRPr lang="ru-RU"/>
        </a:p>
      </dgm:t>
    </dgm:pt>
    <dgm:pt modelId="{E9BD5352-9E7E-4F10-8903-A5786D6FB6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indent="0" rtl="0">
            <a:lnSpc>
              <a:spcPct val="150000"/>
            </a:lnSpc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Орфографические минутки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50216BC-85E4-4E8C-B185-C67404923122}" type="parTrans" cxnId="{DEA1AF63-7FCE-47D8-B74C-D412A43568FB}">
      <dgm:prSet/>
      <dgm:spPr/>
      <dgm:t>
        <a:bodyPr/>
        <a:lstStyle/>
        <a:p>
          <a:endParaRPr lang="ru-RU"/>
        </a:p>
      </dgm:t>
    </dgm:pt>
    <dgm:pt modelId="{7AEE1D64-4313-411E-B561-6F53F9C15F00}" type="sibTrans" cxnId="{DEA1AF63-7FCE-47D8-B74C-D412A43568FB}">
      <dgm:prSet/>
      <dgm:spPr/>
      <dgm:t>
        <a:bodyPr/>
        <a:lstStyle/>
        <a:p>
          <a:endParaRPr lang="ru-RU"/>
        </a:p>
      </dgm:t>
    </dgm:pt>
    <dgm:pt modelId="{1F16FEB6-2426-4615-B5AC-43A45915F7C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Перфокарта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CE0BED2-B6FA-47A7-B3A1-08BEC85EA523}" type="parTrans" cxnId="{C5551D92-7009-4A78-A4EF-1A7638151033}">
      <dgm:prSet/>
      <dgm:spPr/>
      <dgm:t>
        <a:bodyPr/>
        <a:lstStyle/>
        <a:p>
          <a:endParaRPr lang="ru-RU"/>
        </a:p>
      </dgm:t>
    </dgm:pt>
    <dgm:pt modelId="{8344B71B-F214-4008-9B8A-A8FEEDA177F4}" type="sibTrans" cxnId="{C5551D92-7009-4A78-A4EF-1A7638151033}">
      <dgm:prSet/>
      <dgm:spPr/>
      <dgm:t>
        <a:bodyPr/>
        <a:lstStyle/>
        <a:p>
          <a:endParaRPr lang="ru-RU"/>
        </a:p>
      </dgm:t>
    </dgm:pt>
    <dgm:pt modelId="{35C7F406-47F2-4607-9027-B5CF052BBC53}" type="pres">
      <dgm:prSet presAssocID="{2E1FA44B-A8CD-4C7C-8A6B-D317FF39BC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D2AC05-2717-42FC-881D-31D0D264B7D7}" type="pres">
      <dgm:prSet presAssocID="{2E1FA44B-A8CD-4C7C-8A6B-D317FF39BC3D}" presName="cycle" presStyleCnt="0"/>
      <dgm:spPr/>
    </dgm:pt>
    <dgm:pt modelId="{F4FA1452-0BAD-43DE-BED1-90D98206706D}" type="pres">
      <dgm:prSet presAssocID="{2E1FA44B-A8CD-4C7C-8A6B-D317FF39BC3D}" presName="centerShape" presStyleCnt="0"/>
      <dgm:spPr/>
    </dgm:pt>
    <dgm:pt modelId="{BE423CA7-017B-43E7-A770-7E1985157460}" type="pres">
      <dgm:prSet presAssocID="{2E1FA44B-A8CD-4C7C-8A6B-D317FF39BC3D}" presName="connSite" presStyleLbl="node1" presStyleIdx="0" presStyleCnt="5"/>
      <dgm:spPr/>
    </dgm:pt>
    <dgm:pt modelId="{976996F3-5327-4186-BA0D-CF28D1AA00A4}" type="pres">
      <dgm:prSet presAssocID="{2E1FA44B-A8CD-4C7C-8A6B-D317FF39BC3D}" presName="visible" presStyleLbl="node1" presStyleIdx="0" presStyleCnt="5" custScaleX="123777" custScaleY="112572" custLinFactNeighborX="-36017" custLinFactNeighborY="103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623FD9-F5B9-4146-A526-85780F9447FF}" type="pres">
      <dgm:prSet presAssocID="{A1AFCE60-2643-4A47-82DA-15684D4FD636}" presName="Name25" presStyleLbl="parChTrans1D1" presStyleIdx="0" presStyleCnt="4"/>
      <dgm:spPr/>
      <dgm:t>
        <a:bodyPr/>
        <a:lstStyle/>
        <a:p>
          <a:endParaRPr lang="ru-RU"/>
        </a:p>
      </dgm:t>
    </dgm:pt>
    <dgm:pt modelId="{0E7E3094-DADD-4271-B139-F80BE438FC7A}" type="pres">
      <dgm:prSet presAssocID="{6E6D7E91-1DA8-46D4-AF79-5F0C5420DECD}" presName="node" presStyleCnt="0"/>
      <dgm:spPr/>
    </dgm:pt>
    <dgm:pt modelId="{9EC7DCE9-5BEF-4A23-9D7B-5A74F5CBFAAE}" type="pres">
      <dgm:prSet presAssocID="{6E6D7E91-1DA8-46D4-AF79-5F0C5420DECD}" presName="parentNode" presStyleLbl="node1" presStyleIdx="1" presStyleCnt="5" custScaleX="248908" custScaleY="116624" custLinFactX="100000" custLinFactNeighborX="131971" custLinFactNeighborY="716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46713-8B65-4822-92AE-33704EA3F3FB}" type="pres">
      <dgm:prSet presAssocID="{6E6D7E91-1DA8-46D4-AF79-5F0C5420DECD}" presName="childNode" presStyleLbl="revTx" presStyleIdx="0" presStyleCnt="0">
        <dgm:presLayoutVars>
          <dgm:bulletEnabled val="1"/>
        </dgm:presLayoutVars>
      </dgm:prSet>
      <dgm:spPr/>
    </dgm:pt>
    <dgm:pt modelId="{EC01A69C-808C-4355-A0FB-5DE723CE2127}" type="pres">
      <dgm:prSet presAssocID="{C1AC1D70-EED7-4F13-811E-7DCEE929D48C}" presName="Name25" presStyleLbl="parChTrans1D1" presStyleIdx="1" presStyleCnt="4"/>
      <dgm:spPr/>
      <dgm:t>
        <a:bodyPr/>
        <a:lstStyle/>
        <a:p>
          <a:endParaRPr lang="ru-RU"/>
        </a:p>
      </dgm:t>
    </dgm:pt>
    <dgm:pt modelId="{A57F1ACD-57CF-4EA7-A39B-8203A10606B6}" type="pres">
      <dgm:prSet presAssocID="{60CA3943-BA21-43CF-9D88-FB6F3ECFEF4B}" presName="node" presStyleCnt="0"/>
      <dgm:spPr/>
    </dgm:pt>
    <dgm:pt modelId="{7CB62FA4-F02C-4BE4-B828-44A6F20108EA}" type="pres">
      <dgm:prSet presAssocID="{60CA3943-BA21-43CF-9D88-FB6F3ECFEF4B}" presName="parentNode" presStyleLbl="node1" presStyleIdx="2" presStyleCnt="5" custScaleX="236613" custLinFactY="-1953" custLinFactNeighborX="-94706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70E4B-9152-46FA-BBB8-97551348BE7B}" type="pres">
      <dgm:prSet presAssocID="{60CA3943-BA21-43CF-9D88-FB6F3ECFEF4B}" presName="childNode" presStyleLbl="revTx" presStyleIdx="0" presStyleCnt="0">
        <dgm:presLayoutVars>
          <dgm:bulletEnabled val="1"/>
        </dgm:presLayoutVars>
      </dgm:prSet>
      <dgm:spPr/>
    </dgm:pt>
    <dgm:pt modelId="{205E8F3D-0B41-4F03-A2B5-8A08ED4C6088}" type="pres">
      <dgm:prSet presAssocID="{350216BC-85E4-4E8C-B185-C67404923122}" presName="Name25" presStyleLbl="parChTrans1D1" presStyleIdx="2" presStyleCnt="4"/>
      <dgm:spPr/>
      <dgm:t>
        <a:bodyPr/>
        <a:lstStyle/>
        <a:p>
          <a:endParaRPr lang="ru-RU"/>
        </a:p>
      </dgm:t>
    </dgm:pt>
    <dgm:pt modelId="{00CD78D7-C2F3-48C0-A1DD-BC01F5A319E7}" type="pres">
      <dgm:prSet presAssocID="{E9BD5352-9E7E-4F10-8903-A5786D6FB636}" presName="node" presStyleCnt="0"/>
      <dgm:spPr/>
    </dgm:pt>
    <dgm:pt modelId="{BCE1E81E-9D34-403E-93ED-F92D42E31CAC}" type="pres">
      <dgm:prSet presAssocID="{E9BD5352-9E7E-4F10-8903-A5786D6FB636}" presName="parentNode" presStyleLbl="node1" presStyleIdx="3" presStyleCnt="5" custScaleX="264308" custScaleY="116300" custLinFactX="100000" custLinFactNeighborX="158326" custLinFactNeighborY="-14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2818F-808F-45F0-8642-8D8946DEF768}" type="pres">
      <dgm:prSet presAssocID="{E9BD5352-9E7E-4F10-8903-A5786D6FB636}" presName="childNode" presStyleLbl="revTx" presStyleIdx="0" presStyleCnt="0">
        <dgm:presLayoutVars>
          <dgm:bulletEnabled val="1"/>
        </dgm:presLayoutVars>
      </dgm:prSet>
      <dgm:spPr/>
    </dgm:pt>
    <dgm:pt modelId="{3D49F9F8-A5B8-45C4-9A57-3B003BDBB75E}" type="pres">
      <dgm:prSet presAssocID="{0CE0BED2-B6FA-47A7-B3A1-08BEC85EA523}" presName="Name25" presStyleLbl="parChTrans1D1" presStyleIdx="3" presStyleCnt="4"/>
      <dgm:spPr/>
      <dgm:t>
        <a:bodyPr/>
        <a:lstStyle/>
        <a:p>
          <a:endParaRPr lang="ru-RU"/>
        </a:p>
      </dgm:t>
    </dgm:pt>
    <dgm:pt modelId="{54493F34-3A8B-4C47-AD96-823B4A98D595}" type="pres">
      <dgm:prSet presAssocID="{1F16FEB6-2426-4615-B5AC-43A45915F7CC}" presName="node" presStyleCnt="0"/>
      <dgm:spPr/>
    </dgm:pt>
    <dgm:pt modelId="{EC811238-F088-4BF7-945A-3CC905756F0A}" type="pres">
      <dgm:prSet presAssocID="{1F16FEB6-2426-4615-B5AC-43A45915F7CC}" presName="parentNode" presStyleLbl="node1" presStyleIdx="4" presStyleCnt="5" custScaleX="249641" custScaleY="111867" custLinFactNeighborX="66391" custLinFactNeighborY="-273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7F663-7085-4645-A8C0-838B717A826B}" type="pres">
      <dgm:prSet presAssocID="{1F16FEB6-2426-4615-B5AC-43A45915F7C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1916A39-9A35-4950-827F-0071A428CED7}" type="presOf" srcId="{1F16FEB6-2426-4615-B5AC-43A45915F7CC}" destId="{EC811238-F088-4BF7-945A-3CC905756F0A}" srcOrd="0" destOrd="0" presId="urn:microsoft.com/office/officeart/2005/8/layout/radial2"/>
    <dgm:cxn modelId="{B6F7FCA3-BB1F-484B-904C-DDF7694199A5}" type="presOf" srcId="{A1AFCE60-2643-4A47-82DA-15684D4FD636}" destId="{2D623FD9-F5B9-4146-A526-85780F9447FF}" srcOrd="0" destOrd="0" presId="urn:microsoft.com/office/officeart/2005/8/layout/radial2"/>
    <dgm:cxn modelId="{170D0B4C-CCFC-4ABE-9BAB-0A427CB4ADA6}" type="presOf" srcId="{2E1FA44B-A8CD-4C7C-8A6B-D317FF39BC3D}" destId="{35C7F406-47F2-4607-9027-B5CF052BBC53}" srcOrd="0" destOrd="0" presId="urn:microsoft.com/office/officeart/2005/8/layout/radial2"/>
    <dgm:cxn modelId="{5F3F8001-D444-4DAE-8033-239249F9CDBD}" srcId="{2E1FA44B-A8CD-4C7C-8A6B-D317FF39BC3D}" destId="{60CA3943-BA21-43CF-9D88-FB6F3ECFEF4B}" srcOrd="1" destOrd="0" parTransId="{C1AC1D70-EED7-4F13-811E-7DCEE929D48C}" sibTransId="{4766539B-ECE4-4A0D-BC89-88390B3C8192}"/>
    <dgm:cxn modelId="{C5551D92-7009-4A78-A4EF-1A7638151033}" srcId="{2E1FA44B-A8CD-4C7C-8A6B-D317FF39BC3D}" destId="{1F16FEB6-2426-4615-B5AC-43A45915F7CC}" srcOrd="3" destOrd="0" parTransId="{0CE0BED2-B6FA-47A7-B3A1-08BEC85EA523}" sibTransId="{8344B71B-F214-4008-9B8A-A8FEEDA177F4}"/>
    <dgm:cxn modelId="{B9C4EB40-C2F8-40CB-86C5-E51CFEA64A1B}" type="presOf" srcId="{0CE0BED2-B6FA-47A7-B3A1-08BEC85EA523}" destId="{3D49F9F8-A5B8-45C4-9A57-3B003BDBB75E}" srcOrd="0" destOrd="0" presId="urn:microsoft.com/office/officeart/2005/8/layout/radial2"/>
    <dgm:cxn modelId="{23ABF1E4-67FD-4C0B-A267-74F27FD04F2D}" type="presOf" srcId="{C1AC1D70-EED7-4F13-811E-7DCEE929D48C}" destId="{EC01A69C-808C-4355-A0FB-5DE723CE2127}" srcOrd="0" destOrd="0" presId="urn:microsoft.com/office/officeart/2005/8/layout/radial2"/>
    <dgm:cxn modelId="{65A7A2E6-815A-4E34-A18C-BCABF033CA14}" type="presOf" srcId="{60CA3943-BA21-43CF-9D88-FB6F3ECFEF4B}" destId="{7CB62FA4-F02C-4BE4-B828-44A6F20108EA}" srcOrd="0" destOrd="0" presId="urn:microsoft.com/office/officeart/2005/8/layout/radial2"/>
    <dgm:cxn modelId="{3DFC2209-E9F9-4957-9801-79737F7520A3}" type="presOf" srcId="{350216BC-85E4-4E8C-B185-C67404923122}" destId="{205E8F3D-0B41-4F03-A2B5-8A08ED4C6088}" srcOrd="0" destOrd="0" presId="urn:microsoft.com/office/officeart/2005/8/layout/radial2"/>
    <dgm:cxn modelId="{1BC4A0D9-5AE9-4F49-B0B4-B360F97B0801}" type="presOf" srcId="{E9BD5352-9E7E-4F10-8903-A5786D6FB636}" destId="{BCE1E81E-9D34-403E-93ED-F92D42E31CAC}" srcOrd="0" destOrd="0" presId="urn:microsoft.com/office/officeart/2005/8/layout/radial2"/>
    <dgm:cxn modelId="{DEA1AF63-7FCE-47D8-B74C-D412A43568FB}" srcId="{2E1FA44B-A8CD-4C7C-8A6B-D317FF39BC3D}" destId="{E9BD5352-9E7E-4F10-8903-A5786D6FB636}" srcOrd="2" destOrd="0" parTransId="{350216BC-85E4-4E8C-B185-C67404923122}" sibTransId="{7AEE1D64-4313-411E-B561-6F53F9C15F00}"/>
    <dgm:cxn modelId="{85820346-A038-47C3-B770-2C19189A10D3}" srcId="{2E1FA44B-A8CD-4C7C-8A6B-D317FF39BC3D}" destId="{6E6D7E91-1DA8-46D4-AF79-5F0C5420DECD}" srcOrd="0" destOrd="0" parTransId="{A1AFCE60-2643-4A47-82DA-15684D4FD636}" sibTransId="{3D4A215A-C358-42B8-B172-9549E2400E3A}"/>
    <dgm:cxn modelId="{0A19EFC4-B870-4692-8CB7-21C05065A45E}" type="presOf" srcId="{6E6D7E91-1DA8-46D4-AF79-5F0C5420DECD}" destId="{9EC7DCE9-5BEF-4A23-9D7B-5A74F5CBFAAE}" srcOrd="0" destOrd="0" presId="urn:microsoft.com/office/officeart/2005/8/layout/radial2"/>
    <dgm:cxn modelId="{046E3846-538E-48CE-A39B-4E9005DCEE5E}" type="presParOf" srcId="{35C7F406-47F2-4607-9027-B5CF052BBC53}" destId="{0DD2AC05-2717-42FC-881D-31D0D264B7D7}" srcOrd="0" destOrd="0" presId="urn:microsoft.com/office/officeart/2005/8/layout/radial2"/>
    <dgm:cxn modelId="{32DCB184-56B9-4161-8422-AFA78D89EC62}" type="presParOf" srcId="{0DD2AC05-2717-42FC-881D-31D0D264B7D7}" destId="{F4FA1452-0BAD-43DE-BED1-90D98206706D}" srcOrd="0" destOrd="0" presId="urn:microsoft.com/office/officeart/2005/8/layout/radial2"/>
    <dgm:cxn modelId="{33E3384F-A8BA-44C9-8F6A-6960DF7DFBB6}" type="presParOf" srcId="{F4FA1452-0BAD-43DE-BED1-90D98206706D}" destId="{BE423CA7-017B-43E7-A770-7E1985157460}" srcOrd="0" destOrd="0" presId="urn:microsoft.com/office/officeart/2005/8/layout/radial2"/>
    <dgm:cxn modelId="{24EB431D-61A7-443B-9CB9-8C8211E48697}" type="presParOf" srcId="{F4FA1452-0BAD-43DE-BED1-90D98206706D}" destId="{976996F3-5327-4186-BA0D-CF28D1AA00A4}" srcOrd="1" destOrd="0" presId="urn:microsoft.com/office/officeart/2005/8/layout/radial2"/>
    <dgm:cxn modelId="{9161A7ED-ECFC-480A-83EE-03DC7DBD5EAF}" type="presParOf" srcId="{0DD2AC05-2717-42FC-881D-31D0D264B7D7}" destId="{2D623FD9-F5B9-4146-A526-85780F9447FF}" srcOrd="1" destOrd="0" presId="urn:microsoft.com/office/officeart/2005/8/layout/radial2"/>
    <dgm:cxn modelId="{77F64CD9-F6A5-4C56-991D-B22333EDE313}" type="presParOf" srcId="{0DD2AC05-2717-42FC-881D-31D0D264B7D7}" destId="{0E7E3094-DADD-4271-B139-F80BE438FC7A}" srcOrd="2" destOrd="0" presId="urn:microsoft.com/office/officeart/2005/8/layout/radial2"/>
    <dgm:cxn modelId="{A01DEEF9-7E81-417F-85BE-FE65C2D98FE3}" type="presParOf" srcId="{0E7E3094-DADD-4271-B139-F80BE438FC7A}" destId="{9EC7DCE9-5BEF-4A23-9D7B-5A74F5CBFAAE}" srcOrd="0" destOrd="0" presId="urn:microsoft.com/office/officeart/2005/8/layout/radial2"/>
    <dgm:cxn modelId="{F0CA4B6D-8569-41CF-8CB9-CAA60EF05DD3}" type="presParOf" srcId="{0E7E3094-DADD-4271-B139-F80BE438FC7A}" destId="{45D46713-8B65-4822-92AE-33704EA3F3FB}" srcOrd="1" destOrd="0" presId="urn:microsoft.com/office/officeart/2005/8/layout/radial2"/>
    <dgm:cxn modelId="{8AC5009C-2A0D-4210-9F47-0FD1B6BDDFB9}" type="presParOf" srcId="{0DD2AC05-2717-42FC-881D-31D0D264B7D7}" destId="{EC01A69C-808C-4355-A0FB-5DE723CE2127}" srcOrd="3" destOrd="0" presId="urn:microsoft.com/office/officeart/2005/8/layout/radial2"/>
    <dgm:cxn modelId="{077F818E-FC05-4D70-A44A-3A9DDDF75964}" type="presParOf" srcId="{0DD2AC05-2717-42FC-881D-31D0D264B7D7}" destId="{A57F1ACD-57CF-4EA7-A39B-8203A10606B6}" srcOrd="4" destOrd="0" presId="urn:microsoft.com/office/officeart/2005/8/layout/radial2"/>
    <dgm:cxn modelId="{B162F213-BFB5-4D9A-8483-72DC1D718EC2}" type="presParOf" srcId="{A57F1ACD-57CF-4EA7-A39B-8203A10606B6}" destId="{7CB62FA4-F02C-4BE4-B828-44A6F20108EA}" srcOrd="0" destOrd="0" presId="urn:microsoft.com/office/officeart/2005/8/layout/radial2"/>
    <dgm:cxn modelId="{810296F4-E623-4730-856B-FDF0A7B97126}" type="presParOf" srcId="{A57F1ACD-57CF-4EA7-A39B-8203A10606B6}" destId="{B4B70E4B-9152-46FA-BBB8-97551348BE7B}" srcOrd="1" destOrd="0" presId="urn:microsoft.com/office/officeart/2005/8/layout/radial2"/>
    <dgm:cxn modelId="{31CFFA68-DF76-44A5-859B-AE92F7E9ED55}" type="presParOf" srcId="{0DD2AC05-2717-42FC-881D-31D0D264B7D7}" destId="{205E8F3D-0B41-4F03-A2B5-8A08ED4C6088}" srcOrd="5" destOrd="0" presId="urn:microsoft.com/office/officeart/2005/8/layout/radial2"/>
    <dgm:cxn modelId="{882CCBBF-E30D-4C13-952D-488355754AAA}" type="presParOf" srcId="{0DD2AC05-2717-42FC-881D-31D0D264B7D7}" destId="{00CD78D7-C2F3-48C0-A1DD-BC01F5A319E7}" srcOrd="6" destOrd="0" presId="urn:microsoft.com/office/officeart/2005/8/layout/radial2"/>
    <dgm:cxn modelId="{21B78AC0-6071-4114-8161-7E88B0976B47}" type="presParOf" srcId="{00CD78D7-C2F3-48C0-A1DD-BC01F5A319E7}" destId="{BCE1E81E-9D34-403E-93ED-F92D42E31CAC}" srcOrd="0" destOrd="0" presId="urn:microsoft.com/office/officeart/2005/8/layout/radial2"/>
    <dgm:cxn modelId="{0C51E519-A10D-44AA-B5FC-2A97D6101513}" type="presParOf" srcId="{00CD78D7-C2F3-48C0-A1DD-BC01F5A319E7}" destId="{E9A2818F-808F-45F0-8642-8D8946DEF768}" srcOrd="1" destOrd="0" presId="urn:microsoft.com/office/officeart/2005/8/layout/radial2"/>
    <dgm:cxn modelId="{F09F4DF5-2F86-40DC-BA57-5FC19BC3DF45}" type="presParOf" srcId="{0DD2AC05-2717-42FC-881D-31D0D264B7D7}" destId="{3D49F9F8-A5B8-45C4-9A57-3B003BDBB75E}" srcOrd="7" destOrd="0" presId="urn:microsoft.com/office/officeart/2005/8/layout/radial2"/>
    <dgm:cxn modelId="{EBE047F8-4BBB-4261-875C-D51F00B144C2}" type="presParOf" srcId="{0DD2AC05-2717-42FC-881D-31D0D264B7D7}" destId="{54493F34-3A8B-4C47-AD96-823B4A98D595}" srcOrd="8" destOrd="0" presId="urn:microsoft.com/office/officeart/2005/8/layout/radial2"/>
    <dgm:cxn modelId="{DE07E16B-9E24-47C9-B2BC-7AB15F2C52A0}" type="presParOf" srcId="{54493F34-3A8B-4C47-AD96-823B4A98D595}" destId="{EC811238-F088-4BF7-945A-3CC905756F0A}" srcOrd="0" destOrd="0" presId="urn:microsoft.com/office/officeart/2005/8/layout/radial2"/>
    <dgm:cxn modelId="{17C60BAC-4DDE-4CEE-BBDB-59A9B6918C9D}" type="presParOf" srcId="{54493F34-3A8B-4C47-AD96-823B4A98D595}" destId="{44F7F663-7085-4645-A8C0-838B717A826B}" srcOrd="1" destOrd="0" presId="urn:microsoft.com/office/officeart/2005/8/layout/radial2"/>
  </dgm:cxnLst>
  <dgm:bg>
    <a:solidFill>
      <a:srgbClr val="97C777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13BC2-EC1D-4B7D-A224-00BB6326BFB3}">
      <dsp:nvSpPr>
        <dsp:cNvPr id="0" name=""/>
        <dsp:cNvSpPr/>
      </dsp:nvSpPr>
      <dsp:spPr>
        <a:xfrm rot="10800000">
          <a:off x="105867" y="1570"/>
          <a:ext cx="8726186" cy="1125126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65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Зрительный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запоминанию непроверяемых  написаний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87148" y="1570"/>
        <a:ext cx="8444905" cy="1125126"/>
      </dsp:txXfrm>
    </dsp:sp>
    <dsp:sp modelId="{387962B6-09B9-4B72-A956-40CCAE49F54C}">
      <dsp:nvSpPr>
        <dsp:cNvPr id="0" name=""/>
        <dsp:cNvSpPr/>
      </dsp:nvSpPr>
      <dsp:spPr>
        <a:xfrm>
          <a:off x="0" y="32784"/>
          <a:ext cx="1137036" cy="10609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B10B86-DBE0-474C-A503-17A072CB58C6}">
      <dsp:nvSpPr>
        <dsp:cNvPr id="0" name=""/>
        <dsp:cNvSpPr/>
      </dsp:nvSpPr>
      <dsp:spPr>
        <a:xfrm rot="10800000">
          <a:off x="49673" y="1482585"/>
          <a:ext cx="8736663" cy="135907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65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Слуховой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Написание ребёнок  осуществляет от   слова слышимого, для чего необходим достаточный уровень развития  фонематического слуха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89441" y="1482585"/>
        <a:ext cx="8396895" cy="1359074"/>
      </dsp:txXfrm>
    </dsp:sp>
    <dsp:sp modelId="{79659866-CD88-4FB8-81C4-E55CA543C0C0}">
      <dsp:nvSpPr>
        <dsp:cNvPr id="0" name=""/>
        <dsp:cNvSpPr/>
      </dsp:nvSpPr>
      <dsp:spPr>
        <a:xfrm>
          <a:off x="8714" y="1490340"/>
          <a:ext cx="1134935" cy="131565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AA2A0D-FFB0-48F6-88E5-21C0330EFBE6}">
      <dsp:nvSpPr>
        <dsp:cNvPr id="0" name=""/>
        <dsp:cNvSpPr/>
      </dsp:nvSpPr>
      <dsp:spPr>
        <a:xfrm rot="10800000">
          <a:off x="93009" y="3209507"/>
          <a:ext cx="8725352" cy="1187493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65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Двигательный (моторный)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Движение руки при письме создает графо-моторный образ слова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включает механизм двигательного запоминания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89882" y="3209507"/>
        <a:ext cx="8428479" cy="1187493"/>
      </dsp:txXfrm>
    </dsp:sp>
    <dsp:sp modelId="{FFC6A32D-E13B-4027-A93E-BDB8684D6FC7}">
      <dsp:nvSpPr>
        <dsp:cNvPr id="0" name=""/>
        <dsp:cNvSpPr/>
      </dsp:nvSpPr>
      <dsp:spPr>
        <a:xfrm>
          <a:off x="0" y="3191587"/>
          <a:ext cx="1187493" cy="118749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088E3F-6F32-47EC-AB2E-4BB9D373C724}">
      <dsp:nvSpPr>
        <dsp:cNvPr id="0" name=""/>
        <dsp:cNvSpPr/>
      </dsp:nvSpPr>
      <dsp:spPr>
        <a:xfrm rot="10800000">
          <a:off x="134768" y="4737796"/>
          <a:ext cx="8681957" cy="1227191"/>
        </a:xfrm>
        <a:prstGeom prst="homePlate">
          <a:avLst/>
        </a:prstGeom>
        <a:solidFill>
          <a:srgbClr val="DCAED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65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Речедвигательный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(проговаривание)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П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роговаривание при письме создает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речедвигательный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образ слова, что способствует лучшему  запоминанию написания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41566" y="4737796"/>
        <a:ext cx="8375159" cy="1227191"/>
      </dsp:txXfrm>
    </dsp:sp>
    <dsp:sp modelId="{59677E64-F225-447B-8424-08BB59C3D579}">
      <dsp:nvSpPr>
        <dsp:cNvPr id="0" name=""/>
        <dsp:cNvSpPr/>
      </dsp:nvSpPr>
      <dsp:spPr>
        <a:xfrm>
          <a:off x="0" y="4764509"/>
          <a:ext cx="1259324" cy="116668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59E09-51DC-4A82-9F01-755ADD7339D6}">
      <dsp:nvSpPr>
        <dsp:cNvPr id="0" name=""/>
        <dsp:cNvSpPr/>
      </dsp:nvSpPr>
      <dsp:spPr>
        <a:xfrm rot="2486856">
          <a:off x="2644208" y="3732671"/>
          <a:ext cx="1164768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1164768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FAF11-FC20-421E-BF88-1D1FB4AC6F5C}">
      <dsp:nvSpPr>
        <dsp:cNvPr id="0" name=""/>
        <dsp:cNvSpPr/>
      </dsp:nvSpPr>
      <dsp:spPr>
        <a:xfrm rot="585143">
          <a:off x="2767662" y="3197153"/>
          <a:ext cx="3099849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099849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77DED-41A7-4D61-B201-DCDE7E9BD146}">
      <dsp:nvSpPr>
        <dsp:cNvPr id="0" name=""/>
        <dsp:cNvSpPr/>
      </dsp:nvSpPr>
      <dsp:spPr>
        <a:xfrm rot="19279934">
          <a:off x="2606117" y="1846455"/>
          <a:ext cx="1678176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1678176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C2A5-DF30-4198-8AE1-E2F56D4CBEA7}">
      <dsp:nvSpPr>
        <dsp:cNvPr id="0" name=""/>
        <dsp:cNvSpPr/>
      </dsp:nvSpPr>
      <dsp:spPr>
        <a:xfrm rot="20928492">
          <a:off x="2759876" y="2412075"/>
          <a:ext cx="3174389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174389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ED400-0BE3-46A7-B45E-F934ABAAAB01}">
      <dsp:nvSpPr>
        <dsp:cNvPr id="0" name=""/>
        <dsp:cNvSpPr/>
      </dsp:nvSpPr>
      <dsp:spPr>
        <a:xfrm rot="15536744">
          <a:off x="1565233" y="1817184"/>
          <a:ext cx="891856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891856" y="16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7FB4D-B07D-4E62-B8E1-83B81077BE43}">
      <dsp:nvSpPr>
        <dsp:cNvPr id="0" name=""/>
        <dsp:cNvSpPr/>
      </dsp:nvSpPr>
      <dsp:spPr>
        <a:xfrm>
          <a:off x="184979" y="1976521"/>
          <a:ext cx="2392533" cy="24444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1213C-97A4-46E4-88CE-F25F64F24482}">
      <dsp:nvSpPr>
        <dsp:cNvPr id="0" name=""/>
        <dsp:cNvSpPr/>
      </dsp:nvSpPr>
      <dsp:spPr>
        <a:xfrm>
          <a:off x="637740" y="162281"/>
          <a:ext cx="2335411" cy="1237234"/>
        </a:xfrm>
        <a:prstGeom prst="ellipse">
          <a:avLst/>
        </a:prstGeom>
        <a:solidFill>
          <a:srgbClr val="F1A0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Зоркий глаз помогает чуткому уху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9753" y="343470"/>
        <a:ext cx="1651385" cy="874856"/>
      </dsp:txXfrm>
    </dsp:sp>
    <dsp:sp modelId="{1B244738-0D0F-4A2D-B9CD-192BB43203E4}">
      <dsp:nvSpPr>
        <dsp:cNvPr id="0" name=""/>
        <dsp:cNvSpPr/>
      </dsp:nvSpPr>
      <dsp:spPr>
        <a:xfrm>
          <a:off x="5824275" y="1144851"/>
          <a:ext cx="2666739" cy="1455667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Программа безопасности слова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14810" y="1358028"/>
        <a:ext cx="1885669" cy="1029313"/>
      </dsp:txXfrm>
    </dsp:sp>
    <dsp:sp modelId="{F195B79B-4588-41CA-AAFB-5843252FDC94}">
      <dsp:nvSpPr>
        <dsp:cNvPr id="0" name=""/>
        <dsp:cNvSpPr/>
      </dsp:nvSpPr>
      <dsp:spPr>
        <a:xfrm>
          <a:off x="3464903" y="184389"/>
          <a:ext cx="2604180" cy="1242067"/>
        </a:xfrm>
        <a:prstGeom prst="ellipse">
          <a:avLst/>
        </a:prstGeom>
        <a:solidFill>
          <a:srgbClr val="C77F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Запись с пропуском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ошибкоопасных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» мест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6276" y="366286"/>
        <a:ext cx="1841434" cy="878273"/>
      </dsp:txXfrm>
    </dsp:sp>
    <dsp:sp modelId="{C3CF7652-18D1-4622-A66B-85D923024D6B}">
      <dsp:nvSpPr>
        <dsp:cNvPr id="0" name=""/>
        <dsp:cNvSpPr/>
      </dsp:nvSpPr>
      <dsp:spPr>
        <a:xfrm>
          <a:off x="5787373" y="2941713"/>
          <a:ext cx="2668837" cy="1508221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Телетайпная лента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78215" y="3162587"/>
        <a:ext cx="1887153" cy="1066473"/>
      </dsp:txXfrm>
    </dsp:sp>
    <dsp:sp modelId="{2090A038-8085-4E8D-974F-E1A37F0498C3}">
      <dsp:nvSpPr>
        <dsp:cNvPr id="0" name=""/>
        <dsp:cNvSpPr/>
      </dsp:nvSpPr>
      <dsp:spPr>
        <a:xfrm>
          <a:off x="3029562" y="4024976"/>
          <a:ext cx="2677588" cy="1465362"/>
        </a:xfrm>
        <a:prstGeom prst="ellipse">
          <a:avLst/>
        </a:prstGeom>
        <a:solidFill>
          <a:srgbClr val="1CBA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транскрипцией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1686" y="4239573"/>
        <a:ext cx="1893340" cy="10361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2614E-3E02-4569-9D56-DE35E1687DD4}">
      <dsp:nvSpPr>
        <dsp:cNvPr id="0" name=""/>
        <dsp:cNvSpPr/>
      </dsp:nvSpPr>
      <dsp:spPr>
        <a:xfrm rot="21241854">
          <a:off x="953450" y="93632"/>
          <a:ext cx="6650267" cy="6650267"/>
        </a:xfrm>
        <a:prstGeom prst="circularArrow">
          <a:avLst>
            <a:gd name="adj1" fmla="val 5544"/>
            <a:gd name="adj2" fmla="val 330680"/>
            <a:gd name="adj3" fmla="val 13384099"/>
            <a:gd name="adj4" fmla="val 17629326"/>
            <a:gd name="adj5" fmla="val 5757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47B3F-71AE-428D-A987-533FC679FE10}">
      <dsp:nvSpPr>
        <dsp:cNvPr id="0" name=""/>
        <dsp:cNvSpPr/>
      </dsp:nvSpPr>
      <dsp:spPr>
        <a:xfrm>
          <a:off x="2413065" y="106569"/>
          <a:ext cx="3623568" cy="15660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 Орфографическая «слепота» 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«… сводит на нет хорошее знание правил и умение их применять: </a:t>
          </a:r>
          <a:r>
            <a:rPr lang="ru-RU" sz="1800" b="1" i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школьник не видит орфограмм</a:t>
          </a:r>
          <a:r>
            <a:rPr lang="ru-RU" sz="1800" i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процессе письма</a:t>
          </a:r>
          <a:r>
            <a:rPr lang="ru-RU" sz="1800" i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…</a:t>
          </a: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sz="1800" kern="1200" dirty="0"/>
        </a:p>
      </dsp:txBody>
      <dsp:txXfrm>
        <a:off x="2489512" y="183016"/>
        <a:ext cx="3470674" cy="1413133"/>
      </dsp:txXfrm>
    </dsp:sp>
    <dsp:sp modelId="{F9090A27-B29D-4DA7-B9A0-EB6C838F05EC}">
      <dsp:nvSpPr>
        <dsp:cNvPr id="0" name=""/>
        <dsp:cNvSpPr/>
      </dsp:nvSpPr>
      <dsp:spPr>
        <a:xfrm>
          <a:off x="4619680" y="1868234"/>
          <a:ext cx="3910182" cy="17707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  При этом «…орфографическое действие мы имеем тогда, когда пишущий </a:t>
          </a:r>
          <a:r>
            <a:rPr lang="ru-RU" sz="1800" b="1" i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намеренно обращается </a:t>
          </a: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 правилу, так как </a:t>
          </a:r>
          <a:r>
            <a:rPr lang="ru-RU" sz="1800" b="1" i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осознаёт наличие орфограммы</a:t>
          </a:r>
          <a:r>
            <a:rPr lang="ru-RU" sz="1800" b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слове…»    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706123" y="1954677"/>
        <a:ext cx="3737296" cy="1597899"/>
      </dsp:txXfrm>
    </dsp:sp>
    <dsp:sp modelId="{CDD5446E-C36F-404D-A01B-BEE4F179A751}">
      <dsp:nvSpPr>
        <dsp:cNvPr id="0" name=""/>
        <dsp:cNvSpPr/>
      </dsp:nvSpPr>
      <dsp:spPr>
        <a:xfrm>
          <a:off x="4674510" y="4029562"/>
          <a:ext cx="3855340" cy="1963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Результативность обучения орфографии зависит </a:t>
          </a:r>
          <a:r>
            <a:rPr lang="ru-RU" sz="18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уровня развития способности </a:t>
          </a:r>
          <a:r>
            <a:rPr lang="ru-RU" sz="1800" b="1" i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опозна-вать</a:t>
          </a: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«опасное» место в слове, </a:t>
          </a:r>
          <a:r>
            <a:rPr lang="ru-RU" sz="18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ставить  и решать </a:t>
          </a:r>
          <a:r>
            <a:rPr lang="ru-RU" sz="1800" b="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орфогра-фические</a:t>
          </a: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задачи </a:t>
          </a:r>
          <a:endParaRPr lang="ru-RU" sz="1800" b="0" i="1" kern="1200" dirty="0" smtClean="0"/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770371" y="4125423"/>
        <a:ext cx="3663618" cy="1771997"/>
      </dsp:txXfrm>
    </dsp:sp>
    <dsp:sp modelId="{86D690F1-FD78-482F-ACB8-8A1916A65A4C}">
      <dsp:nvSpPr>
        <dsp:cNvPr id="0" name=""/>
        <dsp:cNvSpPr/>
      </dsp:nvSpPr>
      <dsp:spPr>
        <a:xfrm>
          <a:off x="34219" y="4359130"/>
          <a:ext cx="3787155" cy="19992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127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      </a:t>
          </a: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Для формирования  </a:t>
          </a:r>
          <a:r>
            <a:rPr lang="ru-RU" sz="1800" b="1" i="1" kern="1200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орфогра</a:t>
          </a:r>
          <a:r>
            <a:rPr lang="ru-RU" sz="1800" b="1" i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 </a:t>
          </a:r>
          <a:r>
            <a:rPr lang="ru-RU" sz="1800" b="1" i="1" kern="1200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фической</a:t>
          </a:r>
          <a:r>
            <a:rPr lang="ru-RU" sz="1800" b="1" i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зоркости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необходимы «…наблюдение, сопоставление, анализ написаний; …усвоение системы  орфографических  правил; …тренировка в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нии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этих правил на письме» </a:t>
          </a:r>
          <a:endParaRPr lang="ru-RU" sz="1800" kern="1200" dirty="0"/>
        </a:p>
      </dsp:txBody>
      <dsp:txXfrm>
        <a:off x="131813" y="4456724"/>
        <a:ext cx="3591967" cy="1804033"/>
      </dsp:txXfrm>
    </dsp:sp>
    <dsp:sp modelId="{EB897198-BC33-47C3-9B02-C0ABA792A77A}">
      <dsp:nvSpPr>
        <dsp:cNvPr id="0" name=""/>
        <dsp:cNvSpPr/>
      </dsp:nvSpPr>
      <dsp:spPr>
        <a:xfrm>
          <a:off x="54583" y="2018350"/>
          <a:ext cx="3695260" cy="1961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При систематической работе </a:t>
          </a:r>
          <a:r>
            <a:rPr lang="ru-RU" sz="1800" b="1" i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орфографическая  зоркость </a:t>
          </a: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автоматизируется и </a:t>
          </a:r>
          <a:r>
            <a:rPr lang="ru-RU" sz="1800" b="1" i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становится базовым компонентом </a:t>
          </a:r>
          <a:r>
            <a:rPr lang="ru-RU" sz="1800" b="1" i="1" kern="1200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орфогра-фического</a:t>
          </a:r>
          <a:r>
            <a:rPr lang="ru-RU" sz="1800" b="1" i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навыка</a:t>
          </a: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, обеспечивая обнаружение, опознание и кон-</a:t>
          </a:r>
          <a:r>
            <a:rPr lang="ru-RU" sz="1800" kern="12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троль</a:t>
          </a: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орфограммы при письме.</a:t>
          </a:r>
          <a:endParaRPr lang="ru-RU" sz="1800" kern="1200" dirty="0"/>
        </a:p>
      </dsp:txBody>
      <dsp:txXfrm>
        <a:off x="150354" y="2114121"/>
        <a:ext cx="3503718" cy="1770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00BC0-CD3D-4445-A6FA-617C0FAA4D85}">
      <dsp:nvSpPr>
        <dsp:cNvPr id="0" name=""/>
        <dsp:cNvSpPr/>
      </dsp:nvSpPr>
      <dsp:spPr>
        <a:xfrm>
          <a:off x="439673" y="154542"/>
          <a:ext cx="8043270" cy="1489351"/>
        </a:xfrm>
        <a:prstGeom prst="roundRect">
          <a:avLst>
            <a:gd name="adj" fmla="val 10000"/>
          </a:avLst>
        </a:prstGeom>
        <a:gradFill rotWithShape="0">
          <a:gsLst>
            <a:gs pos="96000">
              <a:schemeClr val="accent2">
                <a:lumMod val="40000"/>
                <a:lumOff val="60000"/>
              </a:schemeClr>
            </a:gs>
            <a:gs pos="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Недостаточность или </a:t>
          </a:r>
          <a:r>
            <a:rPr lang="ru-RU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асинхрония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работе  анализаторов</a:t>
          </a: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принимающих участие в становлении  письменной речи ребенка </a:t>
          </a:r>
          <a:r>
            <a:rPr lang="ru-RU" sz="28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0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                            </a:t>
          </a:r>
          <a:endParaRPr lang="ru-RU" sz="2000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295" y="198164"/>
        <a:ext cx="7956026" cy="1402107"/>
      </dsp:txXfrm>
    </dsp:sp>
    <dsp:sp modelId="{584F170C-EFD2-446D-A6CD-26E8A1C439FC}">
      <dsp:nvSpPr>
        <dsp:cNvPr id="0" name=""/>
        <dsp:cNvSpPr/>
      </dsp:nvSpPr>
      <dsp:spPr>
        <a:xfrm>
          <a:off x="128950" y="3810381"/>
          <a:ext cx="2445537" cy="1672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 может 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быстро обнаружить орфограмму </a:t>
          </a:r>
          <a:endParaRPr lang="ru-RU" sz="2400" b="1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sz="1800" kern="1200" dirty="0"/>
        </a:p>
      </dsp:txBody>
      <dsp:txXfrm>
        <a:off x="177938" y="3859369"/>
        <a:ext cx="2347561" cy="1574610"/>
      </dsp:txXfrm>
    </dsp:sp>
    <dsp:sp modelId="{42F4DB42-A186-4EBF-8945-9EB90A151C2E}">
      <dsp:nvSpPr>
        <dsp:cNvPr id="0" name=""/>
        <dsp:cNvSpPr/>
      </dsp:nvSpPr>
      <dsp:spPr>
        <a:xfrm>
          <a:off x="6030599" y="3824342"/>
          <a:ext cx="2892018" cy="1663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 может  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правильно выбрать алгоритм орфографического действия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79331" y="3873074"/>
        <a:ext cx="2794554" cy="1566361"/>
      </dsp:txXfrm>
    </dsp:sp>
    <dsp:sp modelId="{BED15C6D-2BDE-4417-AE20-6E42BC5F77E1}">
      <dsp:nvSpPr>
        <dsp:cNvPr id="0" name=""/>
        <dsp:cNvSpPr/>
      </dsp:nvSpPr>
      <dsp:spPr>
        <a:xfrm>
          <a:off x="2968313" y="5332485"/>
          <a:ext cx="2710648" cy="1272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 может 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тип орфограммы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5587" y="5369759"/>
        <a:ext cx="2636100" cy="1198064"/>
      </dsp:txXfrm>
    </dsp:sp>
    <dsp:sp modelId="{9F0EB088-7901-40A9-BDD3-FF83D5C9ACA6}">
      <dsp:nvSpPr>
        <dsp:cNvPr id="0" name=""/>
        <dsp:cNvSpPr/>
      </dsp:nvSpPr>
      <dsp:spPr>
        <a:xfrm>
          <a:off x="2557847" y="2166350"/>
          <a:ext cx="3470393" cy="1663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Слабое  орфографическое прогнозирование </a:t>
          </a:r>
          <a:endParaRPr lang="ru-RU" sz="2400" b="1" i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письм</a:t>
          </a:r>
          <a:r>
            <a:rPr lang="ru-RU" sz="2000" kern="1200" dirty="0" smtClean="0">
              <a:solidFill>
                <a:schemeClr val="tx1"/>
              </a:solidFill>
            </a:rPr>
            <a:t>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606569" y="2215072"/>
        <a:ext cx="3372949" cy="1566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9E3C1-360A-4A17-9196-CF56FED3E0D0}">
      <dsp:nvSpPr>
        <dsp:cNvPr id="0" name=""/>
        <dsp:cNvSpPr/>
      </dsp:nvSpPr>
      <dsp:spPr>
        <a:xfrm rot="16200000">
          <a:off x="589547" y="-589547"/>
          <a:ext cx="3238901" cy="4417996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Навык п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исьма (автоматизированное начертание букв)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4417996" cy="2429175"/>
      </dsp:txXfrm>
    </dsp:sp>
    <dsp:sp modelId="{1BFD45F4-47AA-4CA6-A046-14A232258F31}">
      <dsp:nvSpPr>
        <dsp:cNvPr id="0" name=""/>
        <dsp:cNvSpPr/>
      </dsp:nvSpPr>
      <dsp:spPr>
        <a:xfrm>
          <a:off x="4417996" y="0"/>
          <a:ext cx="4417996" cy="3238901"/>
        </a:xfrm>
        <a:prstGeom prst="round1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быстро проводить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звуковой анализ и синтез 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слова,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фонематический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слоговой анализ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7996" y="0"/>
        <a:ext cx="4417996" cy="2429175"/>
      </dsp:txXfrm>
    </dsp:sp>
    <dsp:sp modelId="{E03636A7-F6C7-4674-B447-5A665810C952}">
      <dsp:nvSpPr>
        <dsp:cNvPr id="0" name=""/>
        <dsp:cNvSpPr/>
      </dsp:nvSpPr>
      <dsp:spPr>
        <a:xfrm rot="10800000">
          <a:off x="0" y="3238901"/>
          <a:ext cx="4417996" cy="3238901"/>
        </a:xfrm>
        <a:prstGeom prst="round1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устанавливать морфемный состав слова,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выделять орфограмму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 конкретной морфеме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4048626"/>
        <a:ext cx="4417996" cy="2429175"/>
      </dsp:txXfrm>
    </dsp:sp>
    <dsp:sp modelId="{8B3DB41F-BB81-4A28-A395-8A5DCD8F32C4}">
      <dsp:nvSpPr>
        <dsp:cNvPr id="0" name=""/>
        <dsp:cNvSpPr/>
      </dsp:nvSpPr>
      <dsp:spPr>
        <a:xfrm rot="5400000">
          <a:off x="5007543" y="2649353"/>
          <a:ext cx="3238901" cy="4417996"/>
        </a:xfrm>
        <a:prstGeom prst="round1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соотносить  орфограмму с конкретным  правилом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17996" y="4048626"/>
        <a:ext cx="4417996" cy="2429175"/>
      </dsp:txXfrm>
    </dsp:sp>
    <dsp:sp modelId="{608B88FB-C081-423D-9F9E-E294335DF1E6}">
      <dsp:nvSpPr>
        <dsp:cNvPr id="0" name=""/>
        <dsp:cNvSpPr/>
      </dsp:nvSpPr>
      <dsp:spPr>
        <a:xfrm>
          <a:off x="2329300" y="2242687"/>
          <a:ext cx="4254371" cy="199242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Орфографический навык</a:t>
          </a:r>
          <a:endParaRPr lang="ru-RU" sz="32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6562" y="2339949"/>
        <a:ext cx="4059847" cy="1797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D6CB-E742-4CAA-A66B-C5A310EBD95D}">
      <dsp:nvSpPr>
        <dsp:cNvPr id="0" name=""/>
        <dsp:cNvSpPr/>
      </dsp:nvSpPr>
      <dsp:spPr>
        <a:xfrm rot="5400000">
          <a:off x="3959812" y="-2806830"/>
          <a:ext cx="1941259" cy="755692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Происходит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развёрнутым рассуждением и  способами определения орфограммы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 конкретных языковых формах. 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морфологический анализ слова.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Выделяется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конкретная орфограмма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Определяется её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принадлежность к определённой группе орфограмм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контролируемых данным правилом.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51981" y="95765"/>
        <a:ext cx="7462157" cy="1751731"/>
      </dsp:txXfrm>
    </dsp:sp>
    <dsp:sp modelId="{E0911635-665E-4896-99AA-0C1B8D73F468}">
      <dsp:nvSpPr>
        <dsp:cNvPr id="0" name=""/>
        <dsp:cNvSpPr/>
      </dsp:nvSpPr>
      <dsp:spPr>
        <a:xfrm>
          <a:off x="28865" y="28859"/>
          <a:ext cx="1151318" cy="19179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I</a:t>
          </a:r>
          <a:r>
            <a:rPr lang="ru-RU" sz="2400" i="1" kern="1200" dirty="0" smtClean="0"/>
            <a:t>    этап</a:t>
          </a:r>
          <a:r>
            <a:rPr lang="ru-RU" sz="2400" kern="1200" dirty="0" smtClean="0"/>
            <a:t>   </a:t>
          </a:r>
          <a:endParaRPr lang="ru-RU" sz="2400" i="1" kern="1200" dirty="0"/>
        </a:p>
      </dsp:txBody>
      <dsp:txXfrm>
        <a:off x="85068" y="85062"/>
        <a:ext cx="1038912" cy="1805510"/>
      </dsp:txXfrm>
    </dsp:sp>
    <dsp:sp modelId="{8F1A3F6A-1FD2-4143-A2E1-317390F5810B}">
      <dsp:nvSpPr>
        <dsp:cNvPr id="0" name=""/>
        <dsp:cNvSpPr/>
      </dsp:nvSpPr>
      <dsp:spPr>
        <a:xfrm rot="5400000">
          <a:off x="4303610" y="-976357"/>
          <a:ext cx="1264723" cy="7558924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Вырабатываются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сокращённые приёмы определения орфограмм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Речь носит свёрнутый характер.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Появляются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первые признаки стереотипности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56510" y="2232482"/>
        <a:ext cx="7497185" cy="1141245"/>
      </dsp:txXfrm>
    </dsp:sp>
    <dsp:sp modelId="{82CD6B7B-C127-4F03-99A0-1EBE8DCC54ED}">
      <dsp:nvSpPr>
        <dsp:cNvPr id="0" name=""/>
        <dsp:cNvSpPr/>
      </dsp:nvSpPr>
      <dsp:spPr>
        <a:xfrm>
          <a:off x="52618" y="2150317"/>
          <a:ext cx="1153278" cy="1295499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II</a:t>
          </a:r>
          <a:r>
            <a:rPr lang="ru-RU" sz="2400" i="1" kern="1200" dirty="0" smtClean="0"/>
            <a:t>   этап</a:t>
          </a:r>
          <a:r>
            <a:rPr lang="ru-RU" sz="2400" kern="1200" dirty="0" smtClean="0"/>
            <a:t>   </a:t>
          </a:r>
          <a:endParaRPr lang="en-US" sz="2400" kern="1200" dirty="0"/>
        </a:p>
      </dsp:txBody>
      <dsp:txXfrm>
        <a:off x="108916" y="2206615"/>
        <a:ext cx="1040682" cy="1182903"/>
      </dsp:txXfrm>
    </dsp:sp>
    <dsp:sp modelId="{EF7F77E5-F623-4D0F-B478-553CFBCEF870}">
      <dsp:nvSpPr>
        <dsp:cNvPr id="0" name=""/>
        <dsp:cNvSpPr/>
      </dsp:nvSpPr>
      <dsp:spPr>
        <a:xfrm rot="5400000">
          <a:off x="3838383" y="1005514"/>
          <a:ext cx="2231480" cy="7522622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требуется наглядное  подкрепление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действия по выделению орфограммы.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Операции объединяются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целостное орфографическое действие.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Сворачивается обосновывающая часть суждения.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Действие сокращается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времени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затруднении сознание возвращается к  ранним развёрнутым формам.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92812" y="3760017"/>
        <a:ext cx="7413690" cy="2013616"/>
      </dsp:txXfrm>
    </dsp:sp>
    <dsp:sp modelId="{36028993-89FC-4237-BDE0-8758FDA09935}">
      <dsp:nvSpPr>
        <dsp:cNvPr id="0" name=""/>
        <dsp:cNvSpPr/>
      </dsp:nvSpPr>
      <dsp:spPr>
        <a:xfrm>
          <a:off x="38355" y="3662760"/>
          <a:ext cx="1192590" cy="219889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III</a:t>
          </a:r>
          <a:r>
            <a:rPr lang="ru-RU" sz="2400" i="1" kern="1200" dirty="0" smtClean="0"/>
            <a:t> этап</a:t>
          </a:r>
          <a:r>
            <a:rPr lang="ru-RU" sz="2400" kern="1200" dirty="0" smtClean="0"/>
            <a:t>   </a:t>
          </a:r>
          <a:endParaRPr lang="en-US" sz="2400" kern="1200" dirty="0"/>
        </a:p>
      </dsp:txBody>
      <dsp:txXfrm>
        <a:off x="96572" y="3720977"/>
        <a:ext cx="1076156" cy="2082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F51A3-E6CF-40B4-AFCC-1D4C40ABE153}">
      <dsp:nvSpPr>
        <dsp:cNvPr id="0" name=""/>
        <dsp:cNvSpPr/>
      </dsp:nvSpPr>
      <dsp:spPr>
        <a:xfrm>
          <a:off x="0" y="220233"/>
          <a:ext cx="8807116" cy="7203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smtClean="0"/>
            <a:t>1. </a:t>
          </a: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Орфограммы высокой степени трудности </a:t>
          </a:r>
        </a:p>
        <a:p>
          <a:pPr lvl="0" algn="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основе    морфологического принципа написания</a:t>
          </a: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67" y="255400"/>
        <a:ext cx="8736782" cy="650056"/>
      </dsp:txXfrm>
    </dsp:sp>
    <dsp:sp modelId="{DD9B1664-1938-4751-9DB3-F64DEE8B661F}">
      <dsp:nvSpPr>
        <dsp:cNvPr id="0" name=""/>
        <dsp:cNvSpPr/>
      </dsp:nvSpPr>
      <dsp:spPr>
        <a:xfrm>
          <a:off x="0" y="1037766"/>
          <a:ext cx="8807116" cy="122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26" tIns="25400" rIns="142240" bIns="25400" numCol="1" spcCol="1270" anchor="t" anchorCtr="0">
          <a:noAutofit/>
        </a:bodyPr>
        <a:lstStyle/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безударные гласные в корне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парные согласные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непроизносимые согласные</a:t>
          </a:r>
        </a:p>
        <a:p>
          <a:pPr marL="228600" lvl="1" indent="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37766"/>
        <a:ext cx="8807116" cy="1221722"/>
      </dsp:txXfrm>
    </dsp:sp>
    <dsp:sp modelId="{C517A783-85C2-4AAC-AA30-507EA659D45F}">
      <dsp:nvSpPr>
        <dsp:cNvPr id="0" name=""/>
        <dsp:cNvSpPr/>
      </dsp:nvSpPr>
      <dsp:spPr>
        <a:xfrm>
          <a:off x="0" y="2120006"/>
          <a:ext cx="8807116" cy="63511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Орфограммы средней степени трудности </a:t>
          </a:r>
        </a:p>
        <a:p>
          <a:pPr lvl="0" algn="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основе традиционного принципа написания и правил графики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04" y="2151010"/>
        <a:ext cx="8745108" cy="573108"/>
      </dsp:txXfrm>
    </dsp:sp>
    <dsp:sp modelId="{1D66C91C-3D53-497F-8562-740B988DBC84}">
      <dsp:nvSpPr>
        <dsp:cNvPr id="0" name=""/>
        <dsp:cNvSpPr/>
      </dsp:nvSpPr>
      <dsp:spPr>
        <a:xfrm>
          <a:off x="0" y="2862162"/>
          <a:ext cx="8807116" cy="151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2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    -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чк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 -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  -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разделительный 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слова с непроверяемым написанием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прописная буква</a:t>
          </a: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62162"/>
        <a:ext cx="8807116" cy="1511078"/>
      </dsp:txXfrm>
    </dsp:sp>
    <dsp:sp modelId="{83A51F13-D655-424D-9F07-4A6B328181E1}">
      <dsp:nvSpPr>
        <dsp:cNvPr id="0" name=""/>
        <dsp:cNvSpPr/>
      </dsp:nvSpPr>
      <dsp:spPr>
        <a:xfrm>
          <a:off x="0" y="4588606"/>
          <a:ext cx="8807116" cy="6190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Орфограммы лёгкие для усвоения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на основе фонематического   принципа написания   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20" y="4618826"/>
        <a:ext cx="8746676" cy="558623"/>
      </dsp:txXfrm>
    </dsp:sp>
    <dsp:sp modelId="{3EB7B11D-03E4-40F3-9087-9AE0FA7798FB}">
      <dsp:nvSpPr>
        <dsp:cNvPr id="0" name=""/>
        <dsp:cNvSpPr/>
      </dsp:nvSpPr>
      <dsp:spPr>
        <a:xfrm>
          <a:off x="0" y="5207247"/>
          <a:ext cx="8807116" cy="56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26" tIns="12700" rIns="71120" bIns="1270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обозначение мягкости согласных на письме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207247"/>
        <a:ext cx="8807116" cy="562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57324-BDCA-4A00-9C12-A0AFAD8EAF69}">
      <dsp:nvSpPr>
        <dsp:cNvPr id="0" name=""/>
        <dsp:cNvSpPr/>
      </dsp:nvSpPr>
      <dsp:spPr>
        <a:xfrm>
          <a:off x="0" y="0"/>
          <a:ext cx="8720488" cy="241108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Если пишущий </a:t>
          </a:r>
          <a:r>
            <a:rPr lang="ru-RU" sz="2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осознает наличие орфограммы</a:t>
          </a: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слове, он </a:t>
          </a:r>
          <a:r>
            <a:rPr lang="ru-RU" sz="2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обращается к правилу</a:t>
          </a:r>
          <a:r>
            <a:rPr lang="ru-RU" sz="2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её</a:t>
          </a:r>
          <a:r>
            <a:rPr lang="ru-RU" sz="24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проверки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т.е., </a:t>
          </a:r>
          <a:r>
            <a:rPr lang="ru-RU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совершает</a:t>
          </a:r>
          <a:r>
            <a:rPr lang="ru-RU" sz="2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орфографическое действие, </a:t>
          </a:r>
          <a:r>
            <a:rPr lang="ru-RU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котором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проходит </a:t>
          </a:r>
          <a:r>
            <a:rPr lang="ru-RU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две ступени:</a:t>
          </a:r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</dsp:txBody>
      <dsp:txXfrm>
        <a:off x="1943798" y="0"/>
        <a:ext cx="6776689" cy="2411087"/>
      </dsp:txXfrm>
    </dsp:sp>
    <dsp:sp modelId="{FE2927E1-5B92-4C33-BD68-CFE9CCE406DA}">
      <dsp:nvSpPr>
        <dsp:cNvPr id="0" name=""/>
        <dsp:cNvSpPr/>
      </dsp:nvSpPr>
      <dsp:spPr>
        <a:xfrm>
          <a:off x="195776" y="421973"/>
          <a:ext cx="1751946" cy="15671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2D8F7B-A3DF-4078-9270-CBD25C09596E}">
      <dsp:nvSpPr>
        <dsp:cNvPr id="0" name=""/>
        <dsp:cNvSpPr/>
      </dsp:nvSpPr>
      <dsp:spPr>
        <a:xfrm>
          <a:off x="0" y="2614622"/>
          <a:ext cx="8720488" cy="178724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орфографической задачи </a:t>
          </a:r>
          <a:r>
            <a:rPr lang="ru-RU" sz="24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(собственно выделение орфограммы) </a:t>
          </a:r>
          <a:endParaRPr lang="ru-RU" sz="24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3798" y="2614622"/>
        <a:ext cx="6776689" cy="1787241"/>
      </dsp:txXfrm>
    </dsp:sp>
    <dsp:sp modelId="{D0FF8530-E206-48AE-9E71-0E7376122C0C}">
      <dsp:nvSpPr>
        <dsp:cNvPr id="0" name=""/>
        <dsp:cNvSpPr/>
      </dsp:nvSpPr>
      <dsp:spPr>
        <a:xfrm>
          <a:off x="186253" y="2834300"/>
          <a:ext cx="1751946" cy="13402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424D40-521B-4109-8BF7-8A42CE1CA875}">
      <dsp:nvSpPr>
        <dsp:cNvPr id="0" name=""/>
        <dsp:cNvSpPr/>
      </dsp:nvSpPr>
      <dsp:spPr>
        <a:xfrm>
          <a:off x="0" y="4604335"/>
          <a:ext cx="8720488" cy="191858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u="none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орфографической задачи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(выбор графемы в соответствии с правилом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551613" algn="l"/>
            </a:tabLst>
          </a:pPr>
          <a:r>
            <a:rPr lang="ru-RU" sz="24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пооперационным алгоритмом действий)</a:t>
          </a:r>
          <a:endParaRPr lang="ru-RU" sz="2400" b="0" i="0" kern="1200" baseline="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3798" y="4604335"/>
        <a:ext cx="6776689" cy="1918585"/>
      </dsp:txXfrm>
    </dsp:sp>
    <dsp:sp modelId="{50D65335-94DF-42E2-87DF-517E20619324}">
      <dsp:nvSpPr>
        <dsp:cNvPr id="0" name=""/>
        <dsp:cNvSpPr/>
      </dsp:nvSpPr>
      <dsp:spPr>
        <a:xfrm>
          <a:off x="175771" y="4798895"/>
          <a:ext cx="1764643" cy="15700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541FF-BA46-4ABE-A742-624BB58A657C}">
      <dsp:nvSpPr>
        <dsp:cNvPr id="0" name=""/>
        <dsp:cNvSpPr/>
      </dsp:nvSpPr>
      <dsp:spPr>
        <a:xfrm>
          <a:off x="0" y="0"/>
          <a:ext cx="4127359" cy="1725435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Учат правило</a:t>
          </a:r>
          <a:endParaRPr lang="ru-RU" sz="2800" i="1" kern="1200" dirty="0"/>
        </a:p>
      </dsp:txBody>
      <dsp:txXfrm>
        <a:off x="0" y="0"/>
        <a:ext cx="4127359" cy="1725435"/>
      </dsp:txXfrm>
    </dsp:sp>
    <dsp:sp modelId="{7E477F46-8E23-475C-A765-11B6A5585F77}">
      <dsp:nvSpPr>
        <dsp:cNvPr id="0" name=""/>
        <dsp:cNvSpPr/>
      </dsp:nvSpPr>
      <dsp:spPr>
        <a:xfrm>
          <a:off x="4564041" y="0"/>
          <a:ext cx="4209385" cy="1701495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Выполняют</a:t>
          </a: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 </a:t>
          </a: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упражнения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закрепляющие правило </a:t>
          </a:r>
          <a:endParaRPr lang="ru-RU" sz="2400" kern="1200" dirty="0"/>
        </a:p>
      </dsp:txBody>
      <dsp:txXfrm>
        <a:off x="4564041" y="0"/>
        <a:ext cx="4209385" cy="1701495"/>
      </dsp:txXfrm>
    </dsp:sp>
    <dsp:sp modelId="{EF2B180E-60B4-4490-9FA2-7A7D2937F1CA}">
      <dsp:nvSpPr>
        <dsp:cNvPr id="0" name=""/>
        <dsp:cNvSpPr/>
      </dsp:nvSpPr>
      <dsp:spPr>
        <a:xfrm>
          <a:off x="0" y="2021015"/>
          <a:ext cx="4180218" cy="1855785"/>
        </a:xfrm>
        <a:prstGeom prst="rect">
          <a:avLst/>
        </a:prstGeom>
        <a:solidFill>
          <a:srgbClr val="A82E2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Нет стимула для  развития </a:t>
          </a: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способности к самостоятельному обнаружению мест, в которых нужно писать по правилам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(пропущен начальный этап)</a:t>
          </a:r>
          <a:endParaRPr lang="ru-RU" sz="2000" kern="1200" dirty="0"/>
        </a:p>
      </dsp:txBody>
      <dsp:txXfrm>
        <a:off x="0" y="2021015"/>
        <a:ext cx="4180218" cy="1855785"/>
      </dsp:txXfrm>
    </dsp:sp>
    <dsp:sp modelId="{0B3DCE25-95BB-4F93-B1FC-4AE0859462B7}">
      <dsp:nvSpPr>
        <dsp:cNvPr id="0" name=""/>
        <dsp:cNvSpPr/>
      </dsp:nvSpPr>
      <dsp:spPr>
        <a:xfrm>
          <a:off x="4603879" y="2043498"/>
          <a:ext cx="4169547" cy="1810819"/>
        </a:xfrm>
        <a:prstGeom prst="rect">
          <a:avLst/>
        </a:prstGeom>
        <a:solidFill>
          <a:srgbClr val="A82E2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Ребенок </a:t>
          </a: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способен (затрудняется)</a:t>
          </a:r>
          <a:r>
            <a:rPr lang="ru-RU" sz="2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обнаружить «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ошибкоопасное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место</a:t>
          </a:r>
          <a:endParaRPr lang="ru-RU" sz="2400" b="0" i="0" kern="1200" dirty="0"/>
        </a:p>
      </dsp:txBody>
      <dsp:txXfrm>
        <a:off x="4603879" y="2043498"/>
        <a:ext cx="4169547" cy="1810819"/>
      </dsp:txXfrm>
    </dsp:sp>
    <dsp:sp modelId="{A08677B2-1174-4B0A-86C1-06F41390D534}">
      <dsp:nvSpPr>
        <dsp:cNvPr id="0" name=""/>
        <dsp:cNvSpPr/>
      </dsp:nvSpPr>
      <dsp:spPr>
        <a:xfrm>
          <a:off x="2053728" y="4202745"/>
          <a:ext cx="4665970" cy="1855785"/>
        </a:xfrm>
        <a:prstGeom prst="rect">
          <a:avLst/>
        </a:prstGeom>
        <a:solidFill>
          <a:srgbClr val="A82E2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b="0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Ребенок</a:t>
          </a: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использует правила  как инструмент устранения опасности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053728" y="4202745"/>
        <a:ext cx="4665970" cy="18557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D6D92-99A4-4B60-A787-45C007833444}">
      <dsp:nvSpPr>
        <dsp:cNvPr id="0" name=""/>
        <dsp:cNvSpPr/>
      </dsp:nvSpPr>
      <dsp:spPr>
        <a:xfrm>
          <a:off x="0" y="0"/>
          <a:ext cx="4038386" cy="1860009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Проблемные задания</a:t>
          </a:r>
          <a:r>
            <a:rPr lang="ru-RU" sz="24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требующие самостоятельных наблюдений, рассуждений, выводов и обобщения </a:t>
          </a:r>
          <a:r>
            <a:rPr lang="ru-RU" sz="18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индуктивный метод объяснения)</a:t>
          </a:r>
          <a:endParaRPr lang="ru-RU" sz="2000" kern="1200" dirty="0"/>
        </a:p>
      </dsp:txBody>
      <dsp:txXfrm>
        <a:off x="0" y="0"/>
        <a:ext cx="4038386" cy="1860009"/>
      </dsp:txXfrm>
    </dsp:sp>
    <dsp:sp modelId="{3D36EA29-3D1A-4EE3-8338-518A932DD96B}">
      <dsp:nvSpPr>
        <dsp:cNvPr id="0" name=""/>
        <dsp:cNvSpPr/>
      </dsp:nvSpPr>
      <dsp:spPr>
        <a:xfrm>
          <a:off x="4302490" y="0"/>
          <a:ext cx="4439871" cy="1813271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аблюдение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действиями учителя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решению орфографической задачи </a:t>
          </a:r>
          <a:endParaRPr lang="ru-RU" sz="2000" b="0" i="0" kern="1200" dirty="0"/>
        </a:p>
      </dsp:txBody>
      <dsp:txXfrm>
        <a:off x="4302490" y="0"/>
        <a:ext cx="4439871" cy="1813271"/>
      </dsp:txXfrm>
    </dsp:sp>
    <dsp:sp modelId="{EFC51161-BBDE-43B8-AEB8-E3566D14C7DE}">
      <dsp:nvSpPr>
        <dsp:cNvPr id="0" name=""/>
        <dsp:cNvSpPr/>
      </dsp:nvSpPr>
      <dsp:spPr>
        <a:xfrm>
          <a:off x="0" y="2063222"/>
          <a:ext cx="4054505" cy="1737487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Самостоятельные</a:t>
          </a:r>
          <a:r>
            <a:rPr lang="ru-RU" sz="24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выводы  и обобщения</a:t>
          </a:r>
          <a:endParaRPr lang="ru-RU" sz="2400" kern="1200" dirty="0"/>
        </a:p>
      </dsp:txBody>
      <dsp:txXfrm>
        <a:off x="0" y="2063222"/>
        <a:ext cx="4054505" cy="1737487"/>
      </dsp:txXfrm>
    </dsp:sp>
    <dsp:sp modelId="{0FFB2318-742A-4ABA-B145-ED4BA2C42486}">
      <dsp:nvSpPr>
        <dsp:cNvPr id="0" name=""/>
        <dsp:cNvSpPr/>
      </dsp:nvSpPr>
      <dsp:spPr>
        <a:xfrm>
          <a:off x="2221134" y="4084572"/>
          <a:ext cx="4192134" cy="1853246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Алгоритм орфограммы обобщается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действий с речевым материалом</a:t>
          </a:r>
          <a:endParaRPr lang="ru-RU" sz="2000" b="0" i="0" kern="1200" dirty="0"/>
        </a:p>
      </dsp:txBody>
      <dsp:txXfrm>
        <a:off x="2221134" y="4084572"/>
        <a:ext cx="4192134" cy="1853246"/>
      </dsp:txXfrm>
    </dsp:sp>
    <dsp:sp modelId="{386D6E6C-86B5-4732-B63D-3BD332BC5035}">
      <dsp:nvSpPr>
        <dsp:cNvPr id="0" name=""/>
        <dsp:cNvSpPr/>
      </dsp:nvSpPr>
      <dsp:spPr>
        <a:xfrm>
          <a:off x="4301232" y="2043425"/>
          <a:ext cx="4441129" cy="1778171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орфографических действий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строгой последовательности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инструкции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 </a:t>
          </a:r>
          <a:endParaRPr lang="ru-RU" sz="2400" b="0" i="0" kern="1200" dirty="0"/>
        </a:p>
      </dsp:txBody>
      <dsp:txXfrm>
        <a:off x="4301232" y="2043425"/>
        <a:ext cx="4441129" cy="17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9F9F8-A5B8-45C4-9A57-3B003BDBB75E}">
      <dsp:nvSpPr>
        <dsp:cNvPr id="0" name=""/>
        <dsp:cNvSpPr/>
      </dsp:nvSpPr>
      <dsp:spPr>
        <a:xfrm rot="2757909">
          <a:off x="2599564" y="3855439"/>
          <a:ext cx="688730" cy="43945"/>
        </a:xfrm>
        <a:custGeom>
          <a:avLst/>
          <a:gdLst/>
          <a:ahLst/>
          <a:cxnLst/>
          <a:rect l="0" t="0" r="0" b="0"/>
          <a:pathLst>
            <a:path>
              <a:moveTo>
                <a:pt x="0" y="21972"/>
              </a:moveTo>
              <a:lnTo>
                <a:pt x="688730" y="219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E8F3D-0B41-4F03-A2B5-8A08ED4C6088}">
      <dsp:nvSpPr>
        <dsp:cNvPr id="0" name=""/>
        <dsp:cNvSpPr/>
      </dsp:nvSpPr>
      <dsp:spPr>
        <a:xfrm rot="429865">
          <a:off x="2718692" y="3126321"/>
          <a:ext cx="2674627" cy="43945"/>
        </a:xfrm>
        <a:custGeom>
          <a:avLst/>
          <a:gdLst/>
          <a:ahLst/>
          <a:cxnLst/>
          <a:rect l="0" t="0" r="0" b="0"/>
          <a:pathLst>
            <a:path>
              <a:moveTo>
                <a:pt x="0" y="21972"/>
              </a:moveTo>
              <a:lnTo>
                <a:pt x="2674627" y="219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1A69C-808C-4355-A0FB-5DE723CE2127}">
      <dsp:nvSpPr>
        <dsp:cNvPr id="0" name=""/>
        <dsp:cNvSpPr/>
      </dsp:nvSpPr>
      <dsp:spPr>
        <a:xfrm rot="17177672">
          <a:off x="1926054" y="1753479"/>
          <a:ext cx="773675" cy="43945"/>
        </a:xfrm>
        <a:custGeom>
          <a:avLst/>
          <a:gdLst/>
          <a:ahLst/>
          <a:cxnLst/>
          <a:rect l="0" t="0" r="0" b="0"/>
          <a:pathLst>
            <a:path>
              <a:moveTo>
                <a:pt x="0" y="21972"/>
              </a:moveTo>
              <a:lnTo>
                <a:pt x="773675" y="219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23FD9-F5B9-4146-A526-85780F9447FF}">
      <dsp:nvSpPr>
        <dsp:cNvPr id="0" name=""/>
        <dsp:cNvSpPr/>
      </dsp:nvSpPr>
      <dsp:spPr>
        <a:xfrm rot="20481829">
          <a:off x="2676373" y="2294691"/>
          <a:ext cx="2012491" cy="43945"/>
        </a:xfrm>
        <a:custGeom>
          <a:avLst/>
          <a:gdLst/>
          <a:ahLst/>
          <a:cxnLst/>
          <a:rect l="0" t="0" r="0" b="0"/>
          <a:pathLst>
            <a:path>
              <a:moveTo>
                <a:pt x="0" y="21972"/>
              </a:moveTo>
              <a:lnTo>
                <a:pt x="2012491" y="219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996F3-5327-4186-BA0D-CF28D1AA00A4}">
      <dsp:nvSpPr>
        <dsp:cNvPr id="0" name=""/>
        <dsp:cNvSpPr/>
      </dsp:nvSpPr>
      <dsp:spPr>
        <a:xfrm>
          <a:off x="0" y="1915792"/>
          <a:ext cx="2622464" cy="23850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7DCE9-5BEF-4A23-9D7B-5A74F5CBFAAE}">
      <dsp:nvSpPr>
        <dsp:cNvPr id="0" name=""/>
        <dsp:cNvSpPr/>
      </dsp:nvSpPr>
      <dsp:spPr>
        <a:xfrm>
          <a:off x="4338078" y="820799"/>
          <a:ext cx="3164169" cy="148254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Зажги маячок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01460" y="1037913"/>
        <a:ext cx="2237405" cy="1048320"/>
      </dsp:txXfrm>
    </dsp:sp>
    <dsp:sp modelId="{7CB62FA4-F02C-4BE4-B828-44A6F20108EA}">
      <dsp:nvSpPr>
        <dsp:cNvPr id="0" name=""/>
        <dsp:cNvSpPr/>
      </dsp:nvSpPr>
      <dsp:spPr>
        <a:xfrm>
          <a:off x="1101890" y="137728"/>
          <a:ext cx="3007872" cy="1271220"/>
        </a:xfrm>
        <a:prstGeom prst="ellipse">
          <a:avLst/>
        </a:prstGeom>
        <a:solidFill>
          <a:srgbClr val="C77F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Найди опасность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2383" y="323894"/>
        <a:ext cx="2126886" cy="898888"/>
      </dsp:txXfrm>
    </dsp:sp>
    <dsp:sp modelId="{BCE1E81E-9D34-403E-93ED-F92D42E31CAC}">
      <dsp:nvSpPr>
        <dsp:cNvPr id="0" name=""/>
        <dsp:cNvSpPr/>
      </dsp:nvSpPr>
      <dsp:spPr>
        <a:xfrm>
          <a:off x="5318260" y="2778912"/>
          <a:ext cx="3359937" cy="147842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Орфографические минутки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10311" y="2995423"/>
        <a:ext cx="2375835" cy="1045407"/>
      </dsp:txXfrm>
    </dsp:sp>
    <dsp:sp modelId="{EC811238-F088-4BF7-945A-3CC905756F0A}">
      <dsp:nvSpPr>
        <dsp:cNvPr id="0" name=""/>
        <dsp:cNvSpPr/>
      </dsp:nvSpPr>
      <dsp:spPr>
        <a:xfrm>
          <a:off x="2227368" y="4066378"/>
          <a:ext cx="3173487" cy="1422076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Перфокарта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114" y="4274636"/>
        <a:ext cx="2243995" cy="100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6E413-CFEE-491E-8C7E-DFDD2523559E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2B724-95C9-40AE-B3A4-CB06B142A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E0701-6D75-4223-AA59-56CC84C91B31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767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5A831-5852-49E3-8994-5A6145C934C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8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C67FB-CBD2-42E8-B013-FF26DD6E5E6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6F3-2E34-4EC5-8FF1-C8F2CAFC9127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A60-346B-43D5-A591-981C7559E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4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6F3-2E34-4EC5-8FF1-C8F2CAFC9127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A60-346B-43D5-A591-981C7559E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8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6F3-2E34-4EC5-8FF1-C8F2CAFC9127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A60-346B-43D5-A591-981C7559E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9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6F3-2E34-4EC5-8FF1-C8F2CAFC9127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A60-346B-43D5-A591-981C7559E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1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6F3-2E34-4EC5-8FF1-C8F2CAFC9127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A60-346B-43D5-A591-981C7559E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1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6F3-2E34-4EC5-8FF1-C8F2CAFC9127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A60-346B-43D5-A591-981C7559E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1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6F3-2E34-4EC5-8FF1-C8F2CAFC9127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A60-346B-43D5-A591-981C7559E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5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6F3-2E34-4EC5-8FF1-C8F2CAFC9127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A60-346B-43D5-A591-981C7559E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96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6F3-2E34-4EC5-8FF1-C8F2CAFC9127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A60-346B-43D5-A591-981C7559E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5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6F3-2E34-4EC5-8FF1-C8F2CAFC9127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A60-346B-43D5-A591-981C7559E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4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6F3-2E34-4EC5-8FF1-C8F2CAFC9127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A60-346B-43D5-A591-981C7559E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3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A86F3-2E34-4EC5-8FF1-C8F2CAFC9127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6A60-346B-43D5-A591-981C7559E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5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513" y="1047481"/>
            <a:ext cx="8345104" cy="37401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  <a:t/>
            </a:r>
            <a:b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</a:br>
            <a: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  <a:t/>
            </a:r>
            <a:b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</a:br>
            <a: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  <a:t/>
            </a:r>
            <a:b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</a:br>
            <a: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  <a:t/>
            </a:r>
            <a:b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</a:br>
            <a: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  <a:t/>
            </a:r>
            <a:b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</a:br>
            <a: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  <a:t/>
            </a:r>
            <a:b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</a:br>
            <a: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  <a:t/>
            </a:r>
            <a:br>
              <a:rPr lang="ru-RU" sz="4000" b="1" i="1" dirty="0">
                <a:latin typeface="Bookman Old Style" panose="02050604050505020204" pitchFamily="18" charset="0"/>
                <a:cs typeface="BrowalliaUPC" panose="020B0604020202020204" pitchFamily="34" charset="-34"/>
              </a:rPr>
            </a:br>
            <a:r>
              <a:rPr lang="ru-RU" sz="4000" b="1" i="1" dirty="0" smtClean="0">
                <a:latin typeface="Bookman Old Style" panose="02050604050505020204" pitchFamily="18" charset="0"/>
                <a:cs typeface="BrowalliaUPC" panose="020B0604020202020204" pitchFamily="34" charset="-34"/>
              </a:rPr>
              <a:t/>
            </a:r>
            <a:br>
              <a:rPr lang="ru-RU" sz="4000" b="1" i="1" dirty="0" smtClean="0">
                <a:latin typeface="Bookman Old Style" panose="02050604050505020204" pitchFamily="18" charset="0"/>
                <a:cs typeface="BrowalliaUPC" panose="020B0604020202020204" pitchFamily="34" charset="-34"/>
              </a:rPr>
            </a:br>
            <a:endParaRPr lang="ru-RU" sz="3600" i="1" dirty="0">
              <a:solidFill>
                <a:srgbClr val="0070C0"/>
              </a:solidFill>
              <a:latin typeface="Bookman Old Style" panose="02050604050505020204" pitchFamily="18" charset="0"/>
              <a:cs typeface="BrowalliaUPC" panose="020B0604020202020204" pitchFamily="34" charset="-3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513" y="3241211"/>
            <a:ext cx="83451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rowalliaUPC" panose="020B0604020202020204" pitchFamily="34" charset="-34"/>
              </a:rPr>
              <a:t>Орфографическая зоркость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rowalliaUPC" panose="020B0604020202020204" pitchFamily="34" charset="-34"/>
              </a:rPr>
              <a:t/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rowalliaUPC" panose="020B0604020202020204" pitchFamily="34" charset="-34"/>
              </a:rPr>
            </a:b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rowalliaUPC" panose="020B0604020202020204" pitchFamily="34" charset="-34"/>
              </a:rPr>
              <a:t>как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rowalliaUPC" panose="020B0604020202020204" pitchFamily="34" charset="-34"/>
              </a:rPr>
              <a:t>базовая компетенция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rowalliaUPC" panose="020B0604020202020204" pitchFamily="34" charset="-34"/>
              </a:rPr>
              <a:t/>
            </a:r>
            <a:b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rowalliaUPC" panose="020B0604020202020204" pitchFamily="34" charset="-34"/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BrowalliaUPC" panose="020B0604020202020204" pitchFamily="34" charset="-34"/>
              </a:rPr>
              <a:t>орфографической грамотности</a:t>
            </a:r>
          </a:p>
          <a:p>
            <a:pPr algn="ctr"/>
            <a:endParaRPr lang="ru-RU" sz="3200" b="1" i="1" dirty="0">
              <a:solidFill>
                <a:srgbClr val="0070C0"/>
              </a:solidFill>
              <a:latin typeface="Bookman Old Style" panose="02050604050505020204" pitchFamily="18" charset="0"/>
              <a:cs typeface="BrowalliaUPC" panose="020B0604020202020204" pitchFamily="34" charset="-34"/>
            </a:endParaRPr>
          </a:p>
          <a:p>
            <a:pPr algn="ctr"/>
            <a:r>
              <a:rPr lang="ru-RU" sz="2000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BrowalliaUPC" panose="020B0604020202020204" pitchFamily="34" charset="-34"/>
              </a:rPr>
              <a:t>                                      </a:t>
            </a:r>
          </a:p>
          <a:p>
            <a:pPr algn="ctr"/>
            <a:r>
              <a:rPr lang="ru-RU" sz="2000" i="1" dirty="0">
                <a:solidFill>
                  <a:srgbClr val="0070C0"/>
                </a:solidFill>
                <a:latin typeface="Bookman Old Style" panose="02050604050505020204" pitchFamily="18" charset="0"/>
                <a:cs typeface="BrowalliaUPC" panose="020B0604020202020204" pitchFamily="34" charset="-34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BrowalliaUPC" panose="020B0604020202020204" pitchFamily="34" charset="-34"/>
              </a:rPr>
              <a:t>                                    Учитель-логопед ГБОУ СОШ № 364</a:t>
            </a:r>
          </a:p>
          <a:p>
            <a:pPr algn="ctr"/>
            <a:r>
              <a:rPr lang="ru-RU" sz="2000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BrowalliaUPC" panose="020B0604020202020204" pitchFamily="34" charset="-34"/>
              </a:rPr>
              <a:t>                                      ТРУБНИКОВА Р.Л.</a:t>
            </a:r>
          </a:p>
          <a:p>
            <a:pPr algn="ctr"/>
            <a:endParaRPr lang="ru-RU" sz="3200" b="1" i="1" dirty="0" smtClean="0">
              <a:solidFill>
                <a:srgbClr val="0070C0"/>
              </a:solidFill>
              <a:latin typeface="Bookman Old Style" panose="02050604050505020204" pitchFamily="18" charset="0"/>
              <a:cs typeface="BrowalliaUPC" panose="020B0604020202020204" pitchFamily="34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2824" y="67448"/>
            <a:ext cx="618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1" y="346520"/>
            <a:ext cx="2021303" cy="22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2139" y="120427"/>
            <a:ext cx="10515600" cy="399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 по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традиционной методике 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308730" y="683394"/>
            <a:ext cx="8633861" cy="5897830"/>
          </a:xfrm>
        </p:spPr>
        <p:txBody>
          <a:bodyPr>
            <a:normAutofit/>
          </a:bodyPr>
          <a:lstStyle/>
          <a:p>
            <a:pPr lvl="0" algn="l" rt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62550703"/>
              </p:ext>
            </p:extLst>
          </p:nvPr>
        </p:nvGraphicFramePr>
        <p:xfrm>
          <a:off x="169163" y="683394"/>
          <a:ext cx="8773427" cy="606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4330188" y="1644542"/>
            <a:ext cx="361091" cy="2204"/>
          </a:xfrm>
          <a:prstGeom prst="straightConnector1">
            <a:avLst/>
          </a:prstGeom>
          <a:ln w="38100">
            <a:solidFill>
              <a:srgbClr val="A82E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009" y="113765"/>
            <a:ext cx="8537609" cy="6198669"/>
          </a:xfrm>
        </p:spPr>
        <p:txBody>
          <a:bodyPr>
            <a:noAutofit/>
          </a:bodyPr>
          <a:lstStyle/>
          <a:p>
            <a:pPr marL="87313" indent="0" algn="just">
              <a:lnSpc>
                <a:spcPct val="10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7313" indent="0" algn="just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Тренировочные упражнения,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которых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орфограммы заранее выделенные тем или иным способом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по типу заданий: вставить пропущенные буквы, объяснить правописание выделенных корней, слов, букв, подчеркнуть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орфограммы….,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способствуют формированию умения выделять орфограммы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В.В.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Репкин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7313" indent="0" algn="just">
              <a:lnSpc>
                <a:spcPct val="100000"/>
              </a:lnSpc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Систематическое  «подсказывание» мест применения правил формирует у ребёнка «орфографическую слепоту»!</a:t>
            </a:r>
          </a:p>
          <a:p>
            <a:pPr marL="87313" indent="0" algn="just">
              <a:lnSpc>
                <a:spcPct val="100000"/>
              </a:lnSpc>
              <a:buNone/>
            </a:pPr>
            <a:endParaRPr lang="ru-RU" sz="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indent="365125" algn="just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Учащиеся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начальных классов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обнаруживают в тексте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– 45 %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орфограмм,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системной работе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 формированием орфографической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зоркости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могут опознать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 – 90 %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орфограмм.  </a:t>
            </a:r>
          </a:p>
          <a:p>
            <a:pPr marL="87313" indent="0" algn="just">
              <a:lnSpc>
                <a:spcPct val="100000"/>
              </a:lnSpc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М. Р.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Львов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7313" indent="365125" algn="just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 грамоте (1 класс)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базовым этапом для формирования орфографических навыков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поскольку  это -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период обостренного внимания к звуку, букве и слову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целесообразно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научить детей находить подавляющее число орфограмм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                                   </a:t>
            </a:r>
          </a:p>
          <a:p>
            <a:pPr marL="87313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М. Р. Львов, П. 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Жедек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Н.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Бетенькова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/>
          </a:p>
          <a:p>
            <a:pPr marL="87313" indent="365125" algn="just">
              <a:lnSpc>
                <a:spcPct val="10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95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944" y="76369"/>
            <a:ext cx="7886700" cy="49152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методике решения орфографических задач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846439"/>
              </p:ext>
            </p:extLst>
          </p:nvPr>
        </p:nvGraphicFramePr>
        <p:xfrm>
          <a:off x="192088" y="644525"/>
          <a:ext cx="8742362" cy="606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7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1333"/>
            <a:ext cx="8903369" cy="639117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осознания языковой  закономерности.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 проверяемым орфограммам, но типы задач и порядок их решения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различны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общий алгоритм проверки орфограммы</a:t>
            </a:r>
          </a:p>
          <a:p>
            <a:pPr lvl="0" algn="just"/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6920"/>
            <a:ext cx="6253475" cy="314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7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382" y="3898231"/>
            <a:ext cx="8738716" cy="18769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и упражнения,  направленные 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становление </a:t>
            </a:r>
            <a:r>
              <a:rPr lang="ru-RU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орфографических  умений и навыков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9416757">
            <a:off x="3240033" y="532430"/>
            <a:ext cx="2453436" cy="2645731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52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61754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Различные виды языкового анализа и синтеза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070" y="894144"/>
            <a:ext cx="8319298" cy="56692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6" name="Полилиния 5"/>
          <p:cNvSpPr/>
          <p:nvPr/>
        </p:nvSpPr>
        <p:spPr>
          <a:xfrm>
            <a:off x="3303351" y="970281"/>
            <a:ext cx="2339802" cy="1169901"/>
          </a:xfrm>
          <a:custGeom>
            <a:avLst/>
            <a:gdLst>
              <a:gd name="connsiteX0" fmla="*/ 0 w 2339802"/>
              <a:gd name="connsiteY0" fmla="*/ 116990 h 1169901"/>
              <a:gd name="connsiteX1" fmla="*/ 116990 w 2339802"/>
              <a:gd name="connsiteY1" fmla="*/ 0 h 1169901"/>
              <a:gd name="connsiteX2" fmla="*/ 2222812 w 2339802"/>
              <a:gd name="connsiteY2" fmla="*/ 0 h 1169901"/>
              <a:gd name="connsiteX3" fmla="*/ 2339802 w 2339802"/>
              <a:gd name="connsiteY3" fmla="*/ 116990 h 1169901"/>
              <a:gd name="connsiteX4" fmla="*/ 2339802 w 2339802"/>
              <a:gd name="connsiteY4" fmla="*/ 1052911 h 1169901"/>
              <a:gd name="connsiteX5" fmla="*/ 2222812 w 2339802"/>
              <a:gd name="connsiteY5" fmla="*/ 1169901 h 1169901"/>
              <a:gd name="connsiteX6" fmla="*/ 116990 w 2339802"/>
              <a:gd name="connsiteY6" fmla="*/ 1169901 h 1169901"/>
              <a:gd name="connsiteX7" fmla="*/ 0 w 2339802"/>
              <a:gd name="connsiteY7" fmla="*/ 1052911 h 1169901"/>
              <a:gd name="connsiteX8" fmla="*/ 0 w 2339802"/>
              <a:gd name="connsiteY8" fmla="*/ 116990 h 116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802" h="1169901">
                <a:moveTo>
                  <a:pt x="0" y="116990"/>
                </a:moveTo>
                <a:cubicBezTo>
                  <a:pt x="0" y="52378"/>
                  <a:pt x="52378" y="0"/>
                  <a:pt x="116990" y="0"/>
                </a:cubicBezTo>
                <a:lnTo>
                  <a:pt x="2222812" y="0"/>
                </a:lnTo>
                <a:cubicBezTo>
                  <a:pt x="2287424" y="0"/>
                  <a:pt x="2339802" y="52378"/>
                  <a:pt x="2339802" y="116990"/>
                </a:cubicBezTo>
                <a:lnTo>
                  <a:pt x="2339802" y="1052911"/>
                </a:lnTo>
                <a:cubicBezTo>
                  <a:pt x="2339802" y="1117523"/>
                  <a:pt x="2287424" y="1169901"/>
                  <a:pt x="2222812" y="1169901"/>
                </a:cubicBezTo>
                <a:lnTo>
                  <a:pt x="116990" y="1169901"/>
                </a:lnTo>
                <a:cubicBezTo>
                  <a:pt x="52378" y="1169901"/>
                  <a:pt x="0" y="1117523"/>
                  <a:pt x="0" y="1052911"/>
                </a:cubicBezTo>
                <a:lnTo>
                  <a:pt x="0" y="11699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5705" tIns="125705" rIns="125705" bIns="125705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</a:t>
            </a:r>
            <a:endPara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 rot="2792694">
            <a:off x="5562686" y="2338242"/>
            <a:ext cx="1119699" cy="409465"/>
          </a:xfrm>
          <a:custGeom>
            <a:avLst/>
            <a:gdLst>
              <a:gd name="connsiteX0" fmla="*/ 0 w 1119699"/>
              <a:gd name="connsiteY0" fmla="*/ 204733 h 409465"/>
              <a:gd name="connsiteX1" fmla="*/ 204733 w 1119699"/>
              <a:gd name="connsiteY1" fmla="*/ 0 h 409465"/>
              <a:gd name="connsiteX2" fmla="*/ 204733 w 1119699"/>
              <a:gd name="connsiteY2" fmla="*/ 81893 h 409465"/>
              <a:gd name="connsiteX3" fmla="*/ 914967 w 1119699"/>
              <a:gd name="connsiteY3" fmla="*/ 81893 h 409465"/>
              <a:gd name="connsiteX4" fmla="*/ 914967 w 1119699"/>
              <a:gd name="connsiteY4" fmla="*/ 0 h 409465"/>
              <a:gd name="connsiteX5" fmla="*/ 1119699 w 1119699"/>
              <a:gd name="connsiteY5" fmla="*/ 204733 h 409465"/>
              <a:gd name="connsiteX6" fmla="*/ 914967 w 1119699"/>
              <a:gd name="connsiteY6" fmla="*/ 409465 h 409465"/>
              <a:gd name="connsiteX7" fmla="*/ 914967 w 1119699"/>
              <a:gd name="connsiteY7" fmla="*/ 327572 h 409465"/>
              <a:gd name="connsiteX8" fmla="*/ 204733 w 1119699"/>
              <a:gd name="connsiteY8" fmla="*/ 327572 h 409465"/>
              <a:gd name="connsiteX9" fmla="*/ 204733 w 1119699"/>
              <a:gd name="connsiteY9" fmla="*/ 409465 h 409465"/>
              <a:gd name="connsiteX10" fmla="*/ 0 w 1119699"/>
              <a:gd name="connsiteY10" fmla="*/ 204733 h 40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9699" h="409465">
                <a:moveTo>
                  <a:pt x="0" y="204733"/>
                </a:moveTo>
                <a:lnTo>
                  <a:pt x="204733" y="0"/>
                </a:lnTo>
                <a:lnTo>
                  <a:pt x="204733" y="81893"/>
                </a:lnTo>
                <a:lnTo>
                  <a:pt x="914967" y="81893"/>
                </a:lnTo>
                <a:lnTo>
                  <a:pt x="914967" y="0"/>
                </a:lnTo>
                <a:lnTo>
                  <a:pt x="1119699" y="204733"/>
                </a:lnTo>
                <a:lnTo>
                  <a:pt x="914967" y="409465"/>
                </a:lnTo>
                <a:lnTo>
                  <a:pt x="914967" y="327572"/>
                </a:lnTo>
                <a:lnTo>
                  <a:pt x="204733" y="327572"/>
                </a:lnTo>
                <a:lnTo>
                  <a:pt x="204733" y="409465"/>
                </a:lnTo>
                <a:lnTo>
                  <a:pt x="0" y="20473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2840" tIns="81892" rIns="122838" bIns="8189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8" name="Полилиния 7"/>
          <p:cNvSpPr/>
          <p:nvPr/>
        </p:nvSpPr>
        <p:spPr>
          <a:xfrm>
            <a:off x="5875206" y="3110911"/>
            <a:ext cx="2339802" cy="1169901"/>
          </a:xfrm>
          <a:custGeom>
            <a:avLst/>
            <a:gdLst>
              <a:gd name="connsiteX0" fmla="*/ 0 w 2339802"/>
              <a:gd name="connsiteY0" fmla="*/ 116990 h 1169901"/>
              <a:gd name="connsiteX1" fmla="*/ 116990 w 2339802"/>
              <a:gd name="connsiteY1" fmla="*/ 0 h 1169901"/>
              <a:gd name="connsiteX2" fmla="*/ 2222812 w 2339802"/>
              <a:gd name="connsiteY2" fmla="*/ 0 h 1169901"/>
              <a:gd name="connsiteX3" fmla="*/ 2339802 w 2339802"/>
              <a:gd name="connsiteY3" fmla="*/ 116990 h 1169901"/>
              <a:gd name="connsiteX4" fmla="*/ 2339802 w 2339802"/>
              <a:gd name="connsiteY4" fmla="*/ 1052911 h 1169901"/>
              <a:gd name="connsiteX5" fmla="*/ 2222812 w 2339802"/>
              <a:gd name="connsiteY5" fmla="*/ 1169901 h 1169901"/>
              <a:gd name="connsiteX6" fmla="*/ 116990 w 2339802"/>
              <a:gd name="connsiteY6" fmla="*/ 1169901 h 1169901"/>
              <a:gd name="connsiteX7" fmla="*/ 0 w 2339802"/>
              <a:gd name="connsiteY7" fmla="*/ 1052911 h 1169901"/>
              <a:gd name="connsiteX8" fmla="*/ 0 w 2339802"/>
              <a:gd name="connsiteY8" fmla="*/ 116990 h 116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802" h="1169901">
                <a:moveTo>
                  <a:pt x="0" y="116990"/>
                </a:moveTo>
                <a:cubicBezTo>
                  <a:pt x="0" y="52378"/>
                  <a:pt x="52378" y="0"/>
                  <a:pt x="116990" y="0"/>
                </a:cubicBezTo>
                <a:lnTo>
                  <a:pt x="2222812" y="0"/>
                </a:lnTo>
                <a:cubicBezTo>
                  <a:pt x="2287424" y="0"/>
                  <a:pt x="2339802" y="52378"/>
                  <a:pt x="2339802" y="116990"/>
                </a:cubicBezTo>
                <a:lnTo>
                  <a:pt x="2339802" y="1052911"/>
                </a:lnTo>
                <a:cubicBezTo>
                  <a:pt x="2339802" y="1117523"/>
                  <a:pt x="2287424" y="1169901"/>
                  <a:pt x="2222812" y="1169901"/>
                </a:cubicBezTo>
                <a:lnTo>
                  <a:pt x="116990" y="1169901"/>
                </a:lnTo>
                <a:cubicBezTo>
                  <a:pt x="52378" y="1169901"/>
                  <a:pt x="0" y="1117523"/>
                  <a:pt x="0" y="1052911"/>
                </a:cubicBezTo>
                <a:lnTo>
                  <a:pt x="0" y="1169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5705" tIns="125705" rIns="125705" bIns="125705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Слоговой</a:t>
            </a:r>
            <a:endPara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18990593">
            <a:off x="5389550" y="4613487"/>
            <a:ext cx="1119700" cy="409466"/>
          </a:xfrm>
          <a:custGeom>
            <a:avLst/>
            <a:gdLst>
              <a:gd name="connsiteX0" fmla="*/ 0 w 1119699"/>
              <a:gd name="connsiteY0" fmla="*/ 204733 h 409465"/>
              <a:gd name="connsiteX1" fmla="*/ 204733 w 1119699"/>
              <a:gd name="connsiteY1" fmla="*/ 0 h 409465"/>
              <a:gd name="connsiteX2" fmla="*/ 204733 w 1119699"/>
              <a:gd name="connsiteY2" fmla="*/ 81893 h 409465"/>
              <a:gd name="connsiteX3" fmla="*/ 914967 w 1119699"/>
              <a:gd name="connsiteY3" fmla="*/ 81893 h 409465"/>
              <a:gd name="connsiteX4" fmla="*/ 914967 w 1119699"/>
              <a:gd name="connsiteY4" fmla="*/ 0 h 409465"/>
              <a:gd name="connsiteX5" fmla="*/ 1119699 w 1119699"/>
              <a:gd name="connsiteY5" fmla="*/ 204733 h 409465"/>
              <a:gd name="connsiteX6" fmla="*/ 914967 w 1119699"/>
              <a:gd name="connsiteY6" fmla="*/ 409465 h 409465"/>
              <a:gd name="connsiteX7" fmla="*/ 914967 w 1119699"/>
              <a:gd name="connsiteY7" fmla="*/ 327572 h 409465"/>
              <a:gd name="connsiteX8" fmla="*/ 204733 w 1119699"/>
              <a:gd name="connsiteY8" fmla="*/ 327572 h 409465"/>
              <a:gd name="connsiteX9" fmla="*/ 204733 w 1119699"/>
              <a:gd name="connsiteY9" fmla="*/ 409465 h 409465"/>
              <a:gd name="connsiteX10" fmla="*/ 0 w 1119699"/>
              <a:gd name="connsiteY10" fmla="*/ 204733 h 40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9699" h="409465">
                <a:moveTo>
                  <a:pt x="1119699" y="204732"/>
                </a:moveTo>
                <a:lnTo>
                  <a:pt x="914966" y="409464"/>
                </a:lnTo>
                <a:lnTo>
                  <a:pt x="914966" y="327571"/>
                </a:lnTo>
                <a:lnTo>
                  <a:pt x="204732" y="327571"/>
                </a:lnTo>
                <a:lnTo>
                  <a:pt x="204732" y="409464"/>
                </a:lnTo>
                <a:lnTo>
                  <a:pt x="0" y="204732"/>
                </a:lnTo>
                <a:lnTo>
                  <a:pt x="204732" y="1"/>
                </a:lnTo>
                <a:lnTo>
                  <a:pt x="204732" y="81894"/>
                </a:lnTo>
                <a:lnTo>
                  <a:pt x="914966" y="81894"/>
                </a:lnTo>
                <a:lnTo>
                  <a:pt x="914966" y="1"/>
                </a:lnTo>
                <a:lnTo>
                  <a:pt x="1119699" y="20473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2838" tIns="81893" rIns="122841" bIns="8189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10" name="Полилиния 9"/>
          <p:cNvSpPr/>
          <p:nvPr/>
        </p:nvSpPr>
        <p:spPr>
          <a:xfrm>
            <a:off x="3345167" y="5337686"/>
            <a:ext cx="2339802" cy="1169901"/>
          </a:xfrm>
          <a:custGeom>
            <a:avLst/>
            <a:gdLst>
              <a:gd name="connsiteX0" fmla="*/ 0 w 2339802"/>
              <a:gd name="connsiteY0" fmla="*/ 116990 h 1169901"/>
              <a:gd name="connsiteX1" fmla="*/ 116990 w 2339802"/>
              <a:gd name="connsiteY1" fmla="*/ 0 h 1169901"/>
              <a:gd name="connsiteX2" fmla="*/ 2222812 w 2339802"/>
              <a:gd name="connsiteY2" fmla="*/ 0 h 1169901"/>
              <a:gd name="connsiteX3" fmla="*/ 2339802 w 2339802"/>
              <a:gd name="connsiteY3" fmla="*/ 116990 h 1169901"/>
              <a:gd name="connsiteX4" fmla="*/ 2339802 w 2339802"/>
              <a:gd name="connsiteY4" fmla="*/ 1052911 h 1169901"/>
              <a:gd name="connsiteX5" fmla="*/ 2222812 w 2339802"/>
              <a:gd name="connsiteY5" fmla="*/ 1169901 h 1169901"/>
              <a:gd name="connsiteX6" fmla="*/ 116990 w 2339802"/>
              <a:gd name="connsiteY6" fmla="*/ 1169901 h 1169901"/>
              <a:gd name="connsiteX7" fmla="*/ 0 w 2339802"/>
              <a:gd name="connsiteY7" fmla="*/ 1052911 h 1169901"/>
              <a:gd name="connsiteX8" fmla="*/ 0 w 2339802"/>
              <a:gd name="connsiteY8" fmla="*/ 116990 h 116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802" h="1169901">
                <a:moveTo>
                  <a:pt x="0" y="116990"/>
                </a:moveTo>
                <a:cubicBezTo>
                  <a:pt x="0" y="52378"/>
                  <a:pt x="52378" y="0"/>
                  <a:pt x="116990" y="0"/>
                </a:cubicBezTo>
                <a:lnTo>
                  <a:pt x="2222812" y="0"/>
                </a:lnTo>
                <a:cubicBezTo>
                  <a:pt x="2287424" y="0"/>
                  <a:pt x="2339802" y="52378"/>
                  <a:pt x="2339802" y="116990"/>
                </a:cubicBezTo>
                <a:lnTo>
                  <a:pt x="2339802" y="1052911"/>
                </a:lnTo>
                <a:cubicBezTo>
                  <a:pt x="2339802" y="1117523"/>
                  <a:pt x="2287424" y="1169901"/>
                  <a:pt x="2222812" y="1169901"/>
                </a:cubicBezTo>
                <a:lnTo>
                  <a:pt x="116990" y="1169901"/>
                </a:lnTo>
                <a:cubicBezTo>
                  <a:pt x="52378" y="1169901"/>
                  <a:pt x="0" y="1117523"/>
                  <a:pt x="0" y="1052911"/>
                </a:cubicBezTo>
                <a:lnTo>
                  <a:pt x="0" y="11699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5705" tIns="125705" rIns="125705" bIns="125705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Морфемный</a:t>
            </a:r>
            <a:endPara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 rot="2685018">
            <a:off x="2450697" y="4628641"/>
            <a:ext cx="1119700" cy="409466"/>
          </a:xfrm>
          <a:custGeom>
            <a:avLst/>
            <a:gdLst>
              <a:gd name="connsiteX0" fmla="*/ 0 w 1119699"/>
              <a:gd name="connsiteY0" fmla="*/ 204733 h 409465"/>
              <a:gd name="connsiteX1" fmla="*/ 204733 w 1119699"/>
              <a:gd name="connsiteY1" fmla="*/ 0 h 409465"/>
              <a:gd name="connsiteX2" fmla="*/ 204733 w 1119699"/>
              <a:gd name="connsiteY2" fmla="*/ 81893 h 409465"/>
              <a:gd name="connsiteX3" fmla="*/ 914967 w 1119699"/>
              <a:gd name="connsiteY3" fmla="*/ 81893 h 409465"/>
              <a:gd name="connsiteX4" fmla="*/ 914967 w 1119699"/>
              <a:gd name="connsiteY4" fmla="*/ 0 h 409465"/>
              <a:gd name="connsiteX5" fmla="*/ 1119699 w 1119699"/>
              <a:gd name="connsiteY5" fmla="*/ 204733 h 409465"/>
              <a:gd name="connsiteX6" fmla="*/ 914967 w 1119699"/>
              <a:gd name="connsiteY6" fmla="*/ 409465 h 409465"/>
              <a:gd name="connsiteX7" fmla="*/ 914967 w 1119699"/>
              <a:gd name="connsiteY7" fmla="*/ 327572 h 409465"/>
              <a:gd name="connsiteX8" fmla="*/ 204733 w 1119699"/>
              <a:gd name="connsiteY8" fmla="*/ 327572 h 409465"/>
              <a:gd name="connsiteX9" fmla="*/ 204733 w 1119699"/>
              <a:gd name="connsiteY9" fmla="*/ 409465 h 409465"/>
              <a:gd name="connsiteX10" fmla="*/ 0 w 1119699"/>
              <a:gd name="connsiteY10" fmla="*/ 204733 h 40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9699" h="409465">
                <a:moveTo>
                  <a:pt x="1119699" y="204732"/>
                </a:moveTo>
                <a:lnTo>
                  <a:pt x="914966" y="409464"/>
                </a:lnTo>
                <a:lnTo>
                  <a:pt x="914966" y="327571"/>
                </a:lnTo>
                <a:lnTo>
                  <a:pt x="204732" y="327571"/>
                </a:lnTo>
                <a:lnTo>
                  <a:pt x="204732" y="409464"/>
                </a:lnTo>
                <a:lnTo>
                  <a:pt x="0" y="204732"/>
                </a:lnTo>
                <a:lnTo>
                  <a:pt x="204732" y="1"/>
                </a:lnTo>
                <a:lnTo>
                  <a:pt x="204732" y="81894"/>
                </a:lnTo>
                <a:lnTo>
                  <a:pt x="914966" y="81894"/>
                </a:lnTo>
                <a:lnTo>
                  <a:pt x="914966" y="1"/>
                </a:lnTo>
                <a:lnTo>
                  <a:pt x="1119699" y="20473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2839" tIns="81894" rIns="122840" bIns="81892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12" name="Полилиния 11"/>
          <p:cNvSpPr/>
          <p:nvPr/>
        </p:nvSpPr>
        <p:spPr>
          <a:xfrm>
            <a:off x="963549" y="3098942"/>
            <a:ext cx="2339802" cy="1169901"/>
          </a:xfrm>
          <a:custGeom>
            <a:avLst/>
            <a:gdLst>
              <a:gd name="connsiteX0" fmla="*/ 0 w 2339802"/>
              <a:gd name="connsiteY0" fmla="*/ 116990 h 1169901"/>
              <a:gd name="connsiteX1" fmla="*/ 116990 w 2339802"/>
              <a:gd name="connsiteY1" fmla="*/ 0 h 1169901"/>
              <a:gd name="connsiteX2" fmla="*/ 2222812 w 2339802"/>
              <a:gd name="connsiteY2" fmla="*/ 0 h 1169901"/>
              <a:gd name="connsiteX3" fmla="*/ 2339802 w 2339802"/>
              <a:gd name="connsiteY3" fmla="*/ 116990 h 1169901"/>
              <a:gd name="connsiteX4" fmla="*/ 2339802 w 2339802"/>
              <a:gd name="connsiteY4" fmla="*/ 1052911 h 1169901"/>
              <a:gd name="connsiteX5" fmla="*/ 2222812 w 2339802"/>
              <a:gd name="connsiteY5" fmla="*/ 1169901 h 1169901"/>
              <a:gd name="connsiteX6" fmla="*/ 116990 w 2339802"/>
              <a:gd name="connsiteY6" fmla="*/ 1169901 h 1169901"/>
              <a:gd name="connsiteX7" fmla="*/ 0 w 2339802"/>
              <a:gd name="connsiteY7" fmla="*/ 1052911 h 1169901"/>
              <a:gd name="connsiteX8" fmla="*/ 0 w 2339802"/>
              <a:gd name="connsiteY8" fmla="*/ 116990 h 116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802" h="1169901">
                <a:moveTo>
                  <a:pt x="0" y="116990"/>
                </a:moveTo>
                <a:cubicBezTo>
                  <a:pt x="0" y="52378"/>
                  <a:pt x="52378" y="0"/>
                  <a:pt x="116990" y="0"/>
                </a:cubicBezTo>
                <a:lnTo>
                  <a:pt x="2222812" y="0"/>
                </a:lnTo>
                <a:cubicBezTo>
                  <a:pt x="2287424" y="0"/>
                  <a:pt x="2339802" y="52378"/>
                  <a:pt x="2339802" y="116990"/>
                </a:cubicBezTo>
                <a:lnTo>
                  <a:pt x="2339802" y="1052911"/>
                </a:lnTo>
                <a:cubicBezTo>
                  <a:pt x="2339802" y="1117523"/>
                  <a:pt x="2287424" y="1169901"/>
                  <a:pt x="2222812" y="1169901"/>
                </a:cubicBezTo>
                <a:lnTo>
                  <a:pt x="116990" y="1169901"/>
                </a:lnTo>
                <a:cubicBezTo>
                  <a:pt x="52378" y="1169901"/>
                  <a:pt x="0" y="1117523"/>
                  <a:pt x="0" y="1052911"/>
                </a:cubicBezTo>
                <a:lnTo>
                  <a:pt x="0" y="1169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5705" tIns="125705" rIns="125705" bIns="125705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Грамматико-синтаксический</a:t>
            </a:r>
            <a:endPara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 rot="19060319">
            <a:off x="2249129" y="2370261"/>
            <a:ext cx="1119699" cy="409465"/>
          </a:xfrm>
          <a:custGeom>
            <a:avLst/>
            <a:gdLst>
              <a:gd name="connsiteX0" fmla="*/ 0 w 1119699"/>
              <a:gd name="connsiteY0" fmla="*/ 204733 h 409465"/>
              <a:gd name="connsiteX1" fmla="*/ 204733 w 1119699"/>
              <a:gd name="connsiteY1" fmla="*/ 0 h 409465"/>
              <a:gd name="connsiteX2" fmla="*/ 204733 w 1119699"/>
              <a:gd name="connsiteY2" fmla="*/ 81893 h 409465"/>
              <a:gd name="connsiteX3" fmla="*/ 914967 w 1119699"/>
              <a:gd name="connsiteY3" fmla="*/ 81893 h 409465"/>
              <a:gd name="connsiteX4" fmla="*/ 914967 w 1119699"/>
              <a:gd name="connsiteY4" fmla="*/ 0 h 409465"/>
              <a:gd name="connsiteX5" fmla="*/ 1119699 w 1119699"/>
              <a:gd name="connsiteY5" fmla="*/ 204733 h 409465"/>
              <a:gd name="connsiteX6" fmla="*/ 914967 w 1119699"/>
              <a:gd name="connsiteY6" fmla="*/ 409465 h 409465"/>
              <a:gd name="connsiteX7" fmla="*/ 914967 w 1119699"/>
              <a:gd name="connsiteY7" fmla="*/ 327572 h 409465"/>
              <a:gd name="connsiteX8" fmla="*/ 204733 w 1119699"/>
              <a:gd name="connsiteY8" fmla="*/ 327572 h 409465"/>
              <a:gd name="connsiteX9" fmla="*/ 204733 w 1119699"/>
              <a:gd name="connsiteY9" fmla="*/ 409465 h 409465"/>
              <a:gd name="connsiteX10" fmla="*/ 0 w 1119699"/>
              <a:gd name="connsiteY10" fmla="*/ 204733 h 40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9699" h="409465">
                <a:moveTo>
                  <a:pt x="0" y="204733"/>
                </a:moveTo>
                <a:lnTo>
                  <a:pt x="204733" y="0"/>
                </a:lnTo>
                <a:lnTo>
                  <a:pt x="204733" y="81893"/>
                </a:lnTo>
                <a:lnTo>
                  <a:pt x="914967" y="81893"/>
                </a:lnTo>
                <a:lnTo>
                  <a:pt x="914967" y="0"/>
                </a:lnTo>
                <a:lnTo>
                  <a:pt x="1119699" y="204733"/>
                </a:lnTo>
                <a:lnTo>
                  <a:pt x="914967" y="409465"/>
                </a:lnTo>
                <a:lnTo>
                  <a:pt x="914967" y="327572"/>
                </a:lnTo>
                <a:lnTo>
                  <a:pt x="204733" y="327572"/>
                </a:lnTo>
                <a:lnTo>
                  <a:pt x="204733" y="409465"/>
                </a:lnTo>
                <a:lnTo>
                  <a:pt x="0" y="20473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2839" tIns="81893" rIns="122839" bIns="81892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</p:spTree>
    <p:extLst>
      <p:ext uri="{BB962C8B-B14F-4D97-AF65-F5344CB8AC3E}">
        <p14:creationId xmlns:p14="http://schemas.microsoft.com/office/powerpoint/2010/main" val="22325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819" y="243320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орфограмм в чистом тексте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09470"/>
              </p:ext>
            </p:extLst>
          </p:nvPr>
        </p:nvGraphicFramePr>
        <p:xfrm>
          <a:off x="251520" y="897352"/>
          <a:ext cx="8678198" cy="574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38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" y="137307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Зажги маячок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" y="785794"/>
            <a:ext cx="8829675" cy="5862656"/>
          </a:xfrm>
        </p:spPr>
        <p:txBody>
          <a:bodyPr>
            <a:normAutofit fontScale="92500" lnSpcReduction="10000"/>
          </a:bodyPr>
          <a:lstStyle/>
          <a:p>
            <a:pPr marL="0" indent="266700"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списывании слов и предложений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звуковой   анализ   слова.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«опасным местом» дети ставят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«сигнал опасности». </a:t>
            </a:r>
            <a:endParaRPr lang="ru-RU" sz="3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Волки рыщут , пищу ищут.                           </a:t>
            </a:r>
          </a:p>
          <a:p>
            <a:pPr>
              <a:buNone/>
            </a:pP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Строят жилища  стрижи и чижи. </a:t>
            </a:r>
          </a:p>
          <a:p>
            <a:pPr>
              <a:buNone/>
            </a:pP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Однажды волшебник Чародей Чудаков решил чудо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совершить.</a:t>
            </a:r>
          </a:p>
          <a:p>
            <a:pPr>
              <a:buNone/>
            </a:pPr>
            <a:endParaRPr lang="ru-RU" sz="2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4425" y="2625093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57610" y="2625093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46047" y="2625093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19627" y="2625093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21171" y="3888105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8338" y="3897263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34072" y="3897263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96537" y="3896715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80168" y="3896715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8018" y="5685484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83154" y="5661671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934014" y="5663869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97603" y="5661671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49733" y="5661671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41769" y="5685484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475821" y="5685484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315702" y="6086186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D:\Картинки для пособий\свет мая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031" y="137307"/>
            <a:ext cx="1357322" cy="1017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5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 r="5465" b="17418"/>
          <a:stretch/>
        </p:blipFill>
        <p:spPr>
          <a:xfrm>
            <a:off x="196295" y="135208"/>
            <a:ext cx="2801214" cy="31139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" r="7146" b="3860"/>
          <a:stretch/>
        </p:blipFill>
        <p:spPr>
          <a:xfrm>
            <a:off x="6049630" y="3033162"/>
            <a:ext cx="2955817" cy="3723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"/>
          <a:stretch/>
        </p:blipFill>
        <p:spPr>
          <a:xfrm rot="5400000">
            <a:off x="3779885" y="454230"/>
            <a:ext cx="3399768" cy="2761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10526" r="11076" b="10316"/>
          <a:stretch/>
        </p:blipFill>
        <p:spPr>
          <a:xfrm>
            <a:off x="682070" y="3033162"/>
            <a:ext cx="3026311" cy="37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97" y="131762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минутки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86478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Рифмованные орфографические тексты дают возможность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трудные случаи правописания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мыслительном уровне.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>
              <a:buNone/>
              <a:tabLst>
                <a:tab pos="3313113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Шубка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шапка и мороз, 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Мальчик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Коля, кот Барбос,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Анна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лестница, весна, 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машина, тишина. 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орфограмм 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Отыскать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придется вам.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читает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рифмовки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затем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орфоэпически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проговаривать  текст отраженно совместно с  учителем.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не видя текста, находят орфограмму и объясняют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искать «опасности» при зрительном восприятии текста.</a:t>
            </a:r>
          </a:p>
          <a:p>
            <a:pPr algn="just">
              <a:lnSpc>
                <a:spcPct val="11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Картинки для пособий\картинки домашние\картинки\121440_image_lar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63431">
            <a:off x="549847" y="2321874"/>
            <a:ext cx="1960852" cy="1320440"/>
          </a:xfrm>
          <a:prstGeom prst="rect">
            <a:avLst/>
          </a:prstGeom>
          <a:noFill/>
        </p:spPr>
      </p:pic>
      <p:pic>
        <p:nvPicPr>
          <p:cNvPr id="8" name="Picture 3" descr="D:\Картинки для пособий\картинки домашние\картинки\frustrate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2238">
            <a:off x="7021931" y="2570801"/>
            <a:ext cx="1928826" cy="1284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9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508" y="192505"/>
            <a:ext cx="8672362" cy="645855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altLang="ru-RU" dirty="0"/>
              <a:t> </a:t>
            </a:r>
            <a:endParaRPr lang="ru-RU" alt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alt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altLang="ru-RU" sz="9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орфографической зоркости </a:t>
            </a:r>
            <a:r>
              <a:rPr lang="ru-RU" altLang="ru-RU" sz="9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 её </a:t>
            </a:r>
            <a:r>
              <a:rPr lang="ru-RU" altLang="ru-RU" sz="9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altLang="ru-RU" sz="96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altLang="ru-RU" sz="9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является </a:t>
            </a:r>
            <a:r>
              <a:rPr lang="ru-RU" altLang="ru-RU" sz="9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</a:t>
            </a:r>
            <a:r>
              <a:rPr lang="ru-RU" altLang="ru-RU" sz="9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</a:t>
            </a:r>
            <a:r>
              <a:rPr lang="ru-RU" altLang="ru-RU" sz="9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допускаемых </a:t>
            </a:r>
            <a:r>
              <a:rPr lang="ru-RU" altLang="ru-RU" sz="9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ошибок</a:t>
            </a:r>
            <a:r>
              <a:rPr lang="ru-RU" altLang="ru-RU" sz="9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М.Р</a:t>
            </a:r>
            <a:r>
              <a:rPr lang="ru-RU" alt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Львов</a:t>
            </a:r>
            <a:endParaRPr lang="ru-RU" altLang="ru-RU" sz="7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alt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alt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</a:p>
          <a:p>
            <a:pPr algn="ctr">
              <a:lnSpc>
                <a:spcPct val="120000"/>
              </a:lnSpc>
              <a:buNone/>
              <a:tabLst>
                <a:tab pos="8343900" algn="l"/>
              </a:tabLst>
            </a:pPr>
            <a:r>
              <a:rPr lang="ru-RU" alt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buNone/>
            </a:pPr>
            <a:r>
              <a:rPr lang="ru-RU" alt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  <a:p>
            <a:pPr algn="just">
              <a:lnSpc>
                <a:spcPct val="130000"/>
              </a:lnSpc>
              <a:buNone/>
            </a:pPr>
            <a:endParaRPr lang="ru-RU" alt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alt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170000"/>
              </a:lnSpc>
              <a:buNone/>
            </a:pPr>
            <a:endParaRPr lang="ru-RU" alt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70000"/>
              </a:lnSpc>
              <a:buNone/>
              <a:tabLst>
                <a:tab pos="8431213" algn="l"/>
              </a:tabLst>
            </a:pPr>
            <a:endParaRPr lang="ru-RU" sz="7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7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9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Орфографическая </a:t>
            </a:r>
            <a:r>
              <a:rPr lang="ru-RU" sz="9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зоркость </a:t>
            </a: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9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пишущего </a:t>
            </a:r>
            <a:r>
              <a:rPr lang="ru-RU" sz="9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обнаруживать  и типизировать </a:t>
            </a:r>
            <a:r>
              <a:rPr lang="ru-RU" sz="9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орфограммы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</a:t>
            </a:r>
            <a:r>
              <a:rPr lang="ru-RU" sz="9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9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</a:t>
            </a:r>
            <a:r>
              <a:rPr lang="ru-RU" sz="9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 задачи</a:t>
            </a:r>
            <a:r>
              <a:rPr lang="ru-RU" sz="9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endParaRPr lang="ru-RU" sz="7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55" y="1515553"/>
            <a:ext cx="2334551" cy="23345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266">
            <a:off x="337234" y="2660868"/>
            <a:ext cx="2253520" cy="22429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4111">
            <a:off x="6430855" y="2446985"/>
            <a:ext cx="2511365" cy="26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254"/>
            <a:ext cx="8229600" cy="69068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орфограмм в чистом тексте 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 перфокартой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85812"/>
            <a:ext cx="8229600" cy="454599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Карточка-текст </a:t>
            </a:r>
          </a:p>
          <a:p>
            <a:pPr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Перфокарта-ключ</a:t>
            </a:r>
          </a:p>
          <a:p>
            <a:pPr>
              <a:lnSpc>
                <a:spcPct val="10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Орфограммы обнаруживаются при наложении ключа на текст.</a:t>
            </a:r>
          </a:p>
          <a:p>
            <a:pPr>
              <a:lnSpc>
                <a:spcPct val="10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ребенок не может найти заданные орфограммы, у него есть возможность «подглядеть» их, на короткое время приложив проверочный лист, а затем выполнять работу вновь.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Картинки для пособий\перфокарт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987" y="1025504"/>
            <a:ext cx="2728702" cy="1159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0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Перфокарта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4172272" cy="5357850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Весной  на  деревьях   появляются листочки.</a:t>
            </a:r>
          </a:p>
          <a:p>
            <a:pPr marL="0" indent="0">
              <a:buFontTx/>
              <a:buNone/>
            </a:pPr>
            <a:endParaRPr lang="ru-RU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  полях    зеленеет    молодая травка.</a:t>
            </a:r>
          </a:p>
          <a:p>
            <a:pPr marL="0" indent="0">
              <a:buFontTx/>
              <a:buNone/>
            </a:pPr>
            <a:endParaRPr lang="ru-RU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Ярко  светит солнце.</a:t>
            </a:r>
          </a:p>
          <a:p>
            <a:pPr>
              <a:buNone/>
            </a:pPr>
            <a:endParaRPr lang="ru-RU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 дорогах лужи.</a:t>
            </a:r>
          </a:p>
          <a:p>
            <a:pPr>
              <a:buNone/>
            </a:pPr>
            <a:endParaRPr lang="ru-RU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Возвращаются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перелётные  птицы.</a:t>
            </a:r>
            <a:endParaRPr lang="ru-RU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2"/>
          </p:nvPr>
        </p:nvSpPr>
        <p:spPr>
          <a:xfrm>
            <a:off x="4714876" y="1285860"/>
            <a:ext cx="4172272" cy="535785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   е   </a:t>
            </a:r>
            <a:r>
              <a:rPr lang="ru-RU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0" indent="0">
              <a:buFontTx/>
              <a:buNone/>
            </a:pP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оя</a:t>
            </a: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и   </a:t>
            </a:r>
            <a:r>
              <a:rPr lang="ru-RU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FontTx/>
              <a:buNone/>
            </a:pPr>
            <a:endParaRPr lang="ru-RU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Н       о          е   </a:t>
            </a:r>
            <a:r>
              <a:rPr lang="ru-RU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0" indent="0">
              <a:buFontTx/>
              <a:buNone/>
            </a:pP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о </a:t>
            </a:r>
            <a:r>
              <a:rPr lang="ru-RU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 в    .</a:t>
            </a:r>
          </a:p>
          <a:p>
            <a:pPr marL="0" indent="0">
              <a:buFontTx/>
              <a:buNone/>
            </a:pPr>
            <a:endParaRPr lang="ru-RU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Я      о                       л   .</a:t>
            </a:r>
          </a:p>
          <a:p>
            <a:pPr>
              <a:buNone/>
            </a:pPr>
            <a:endParaRPr lang="ru-RU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Н     о                </a:t>
            </a:r>
            <a:r>
              <a:rPr lang="ru-RU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Во    </a:t>
            </a:r>
            <a:r>
              <a:rPr lang="ru-RU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аща</a:t>
            </a: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пере                              .</a:t>
            </a:r>
            <a:endParaRPr lang="ru-RU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Картинки для пособий\перфокарт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290"/>
            <a:ext cx="2000264" cy="850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5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18365"/>
            <a:ext cx="8658228" cy="6926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орфограмм при слуховом восприятии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070578"/>
              </p:ext>
            </p:extLst>
          </p:nvPr>
        </p:nvGraphicFramePr>
        <p:xfrm>
          <a:off x="77274" y="911061"/>
          <a:ext cx="8932244" cy="5817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3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58"/>
          <a:stretch/>
        </p:blipFill>
        <p:spPr>
          <a:xfrm>
            <a:off x="4999702" y="3432175"/>
            <a:ext cx="3568036" cy="3265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2"/>
          <a:stretch/>
        </p:blipFill>
        <p:spPr>
          <a:xfrm>
            <a:off x="304207" y="1009237"/>
            <a:ext cx="3460856" cy="39535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3" r="2638" b="17129"/>
          <a:stretch/>
        </p:blipFill>
        <p:spPr>
          <a:xfrm>
            <a:off x="1184119" y="4097398"/>
            <a:ext cx="3230574" cy="26003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9" t="38472" r="-521" b="18472"/>
          <a:stretch/>
        </p:blipFill>
        <p:spPr>
          <a:xfrm>
            <a:off x="4057567" y="260349"/>
            <a:ext cx="4762501" cy="29527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617" y="260349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слова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7829" r="13945" b="22936"/>
          <a:stretch/>
        </p:blipFill>
        <p:spPr>
          <a:xfrm>
            <a:off x="4339989" y="163773"/>
            <a:ext cx="4642940" cy="29069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40424" r="9079" b="23185"/>
          <a:stretch/>
        </p:blipFill>
        <p:spPr>
          <a:xfrm>
            <a:off x="4339989" y="3753134"/>
            <a:ext cx="4592470" cy="25726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0" y="668741"/>
            <a:ext cx="3603009" cy="48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9" y="134754"/>
            <a:ext cx="3305528" cy="4407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5" b="2970"/>
          <a:stretch/>
        </p:blipFill>
        <p:spPr>
          <a:xfrm>
            <a:off x="2846274" y="2571057"/>
            <a:ext cx="3392527" cy="4269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/>
          <a:stretch/>
        </p:blipFill>
        <p:spPr>
          <a:xfrm>
            <a:off x="5678138" y="314518"/>
            <a:ext cx="3395711" cy="43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9264"/>
            <a:ext cx="8750206" cy="65265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Зоркий глаз помогает чуткому уху</a:t>
            </a:r>
          </a:p>
          <a:p>
            <a:pPr algn="ctr">
              <a:buNone/>
            </a:pPr>
            <a:endParaRPr lang="ru-RU" sz="11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диктуемых слов дети выписывают только орфограммы.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машина                                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Глеб                                      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  б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речной                                 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  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чн</a:t>
            </a: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Запись с пропусками «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ошибкоопасных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мест</a:t>
            </a:r>
          </a:p>
          <a:p>
            <a:pPr lvl="0" algn="ctr">
              <a:buNone/>
            </a:pP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Стимулирует орфографическое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прогнозирование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Пч_ла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гря_ка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мес_ный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с_ёж_лся</a:t>
            </a: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171">
            <a:off x="5060615" y="1577629"/>
            <a:ext cx="784983" cy="478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500174"/>
            <a:ext cx="864096" cy="633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79" y="1384755"/>
            <a:ext cx="474801" cy="748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38" y="1384755"/>
            <a:ext cx="1214446" cy="8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471" y="229479"/>
            <a:ext cx="8501122" cy="63830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Телетайпная лента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материал может предъявляться через разные анализаторы.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деревьев дождем осыпаются листья.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ru-RU" b="1" i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е__ь</a:t>
            </a:r>
            <a:r>
              <a:rPr lang="ru-RU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о___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ru-RU" b="1" i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ru-RU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009">
            <a:off x="5018546" y="1171719"/>
            <a:ext cx="474801" cy="748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461">
            <a:off x="3317405" y="1299659"/>
            <a:ext cx="808701" cy="4928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534">
            <a:off x="6598486" y="1205016"/>
            <a:ext cx="1264439" cy="10817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5572" r="49062" b="33135"/>
          <a:stretch/>
        </p:blipFill>
        <p:spPr>
          <a:xfrm>
            <a:off x="561975" y="3854438"/>
            <a:ext cx="3343275" cy="27987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r="3081" b="10215"/>
          <a:stretch/>
        </p:blipFill>
        <p:spPr>
          <a:xfrm>
            <a:off x="4594032" y="3854438"/>
            <a:ext cx="3955524" cy="279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9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вал 49"/>
          <p:cNvSpPr/>
          <p:nvPr/>
        </p:nvSpPr>
        <p:spPr>
          <a:xfrm>
            <a:off x="3782860" y="5609456"/>
            <a:ext cx="149197" cy="250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355712" y="5607729"/>
            <a:ext cx="149197" cy="250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065030" y="4897829"/>
            <a:ext cx="149197" cy="250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103208" y="4647573"/>
            <a:ext cx="149197" cy="250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423251" y="4647573"/>
            <a:ext cx="149197" cy="250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36589" y="4647573"/>
            <a:ext cx="149197" cy="250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043992" y="4883463"/>
            <a:ext cx="149197" cy="250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395705" y="4897829"/>
            <a:ext cx="149197" cy="250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585" y="97710"/>
            <a:ext cx="7886700" cy="49152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безопасности слова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978" y="856649"/>
            <a:ext cx="8633861" cy="56404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i="1" dirty="0" smtClean="0"/>
              <a:t>_</a:t>
            </a:r>
            <a:r>
              <a:rPr lang="ru-RU" i="1" dirty="0" err="1" smtClean="0"/>
              <a:t>е_____ш</a:t>
            </a:r>
            <a:r>
              <a:rPr lang="ru-RU" i="1" dirty="0" smtClean="0"/>
              <a:t>__                           _</a:t>
            </a:r>
            <a:r>
              <a:rPr lang="ru-RU" i="1" dirty="0" err="1" smtClean="0"/>
              <a:t>о___е____д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                                              </a:t>
            </a:r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   </a:t>
            </a:r>
            <a:r>
              <a:rPr lang="ru-RU" i="1" dirty="0"/>
              <a:t> </a:t>
            </a:r>
            <a:r>
              <a:rPr lang="ru-RU" i="1" dirty="0" err="1"/>
              <a:t>о</a:t>
            </a:r>
            <a:r>
              <a:rPr lang="ru-RU" i="1" dirty="0" err="1" smtClean="0"/>
              <a:t>____о</a:t>
            </a:r>
            <a:r>
              <a:rPr lang="ru-RU" i="1" dirty="0" smtClean="0"/>
              <a:t>_____                                   </a:t>
            </a:r>
            <a:r>
              <a:rPr lang="ru-RU" i="1" dirty="0" err="1" smtClean="0"/>
              <a:t>о</a:t>
            </a:r>
            <a:r>
              <a:rPr lang="ru-RU" i="1" dirty="0" err="1"/>
              <a:t>____о</a:t>
            </a:r>
            <a:r>
              <a:rPr lang="ru-RU" i="1" dirty="0" smtClean="0"/>
              <a:t>_____</a:t>
            </a: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  _</a:t>
            </a:r>
            <a:r>
              <a:rPr lang="ru-RU" i="1" dirty="0" err="1" smtClean="0"/>
              <a:t>е__е____ь</a:t>
            </a:r>
            <a:r>
              <a:rPr lang="ru-RU" i="1" dirty="0" smtClean="0"/>
              <a:t>___                                            </a:t>
            </a:r>
            <a:r>
              <a:rPr lang="ru-RU" dirty="0" smtClean="0"/>
              <a:t> </a:t>
            </a:r>
            <a:r>
              <a:rPr lang="ru-RU" i="1" dirty="0" smtClean="0"/>
              <a:t>_</a:t>
            </a:r>
            <a:r>
              <a:rPr lang="ru-RU" i="1" dirty="0" err="1" smtClean="0"/>
              <a:t>е</a:t>
            </a:r>
            <a:r>
              <a:rPr lang="ru-RU" i="1" dirty="0" err="1"/>
              <a:t>_____ш</a:t>
            </a:r>
            <a:r>
              <a:rPr lang="ru-RU" i="1" dirty="0"/>
              <a:t>__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                    </a:t>
            </a:r>
            <a:endParaRPr lang="ru-RU" i="1" dirty="0"/>
          </a:p>
        </p:txBody>
      </p:sp>
      <p:sp>
        <p:nvSpPr>
          <p:cNvPr id="4" name="Дуга 3"/>
          <p:cNvSpPr/>
          <p:nvPr/>
        </p:nvSpPr>
        <p:spPr>
          <a:xfrm>
            <a:off x="4504908" y="856649"/>
            <a:ext cx="861464" cy="668956"/>
          </a:xfrm>
          <a:prstGeom prst="arc">
            <a:avLst>
              <a:gd name="adj1" fmla="val 11377690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5816863" y="856649"/>
            <a:ext cx="755585" cy="668956"/>
          </a:xfrm>
          <a:prstGeom prst="arc">
            <a:avLst>
              <a:gd name="adj1" fmla="val 11377687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6233956" y="1881423"/>
            <a:ext cx="861464" cy="668956"/>
          </a:xfrm>
          <a:prstGeom prst="arc">
            <a:avLst>
              <a:gd name="adj1" fmla="val 11377690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5494414" y="1897952"/>
            <a:ext cx="683393" cy="279133"/>
            <a:chOff x="3830855" y="2030931"/>
            <a:chExt cx="683393" cy="279133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3830855" y="2030931"/>
              <a:ext cx="68339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514248" y="2030931"/>
              <a:ext cx="0" cy="279133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7275863" y="1845414"/>
            <a:ext cx="433137" cy="3850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08004" y="906522"/>
            <a:ext cx="8633861" cy="564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i="1" dirty="0" smtClean="0"/>
              <a:t>    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1585" y="5253963"/>
            <a:ext cx="1789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лебёдушка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3247" y="4727591"/>
            <a:ext cx="1861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деревенька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0947" y="4465981"/>
            <a:ext cx="209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мореход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599" y="5428648"/>
            <a:ext cx="148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отломи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Дуга 34"/>
          <p:cNvSpPr/>
          <p:nvPr/>
        </p:nvSpPr>
        <p:spPr>
          <a:xfrm rot="21230599">
            <a:off x="6470559" y="2744486"/>
            <a:ext cx="1006554" cy="930947"/>
          </a:xfrm>
          <a:prstGeom prst="arc">
            <a:avLst>
              <a:gd name="adj1" fmla="val 11639613"/>
              <a:gd name="adj2" fmla="val 30767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7492432" y="2816941"/>
            <a:ext cx="447572" cy="3797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913950" y="2816941"/>
            <a:ext cx="287348" cy="4126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8225550" y="2877003"/>
            <a:ext cx="415493" cy="375559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782699" y="5440002"/>
            <a:ext cx="233791" cy="250256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35389" y="5440002"/>
            <a:ext cx="149197" cy="250256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«Какографическое» письмо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5721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Исправление детьми  умышленно допущенных в тексте ошибочных написаний. </a:t>
            </a:r>
          </a:p>
          <a:p>
            <a:pPr marL="0" indent="0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Позволяет детям самостоятельно контролировать знания орфографии.  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берёске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вгуще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кроны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вёт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гниздо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сваё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варона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Дарога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долека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  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Карзина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нелехка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Съесть бы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напенёк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Сесть бы 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перажок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929586" y="3929066"/>
            <a:ext cx="50006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786314" y="5786454"/>
            <a:ext cx="50006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4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80" y="115502"/>
            <a:ext cx="8624237" cy="519765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 процесса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670112"/>
              </p:ext>
            </p:extLst>
          </p:nvPr>
        </p:nvGraphicFramePr>
        <p:xfrm>
          <a:off x="115504" y="808522"/>
          <a:ext cx="8951494" cy="596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0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69596670"/>
              </p:ext>
            </p:extLst>
          </p:nvPr>
        </p:nvGraphicFramePr>
        <p:xfrm>
          <a:off x="0" y="114110"/>
          <a:ext cx="8652681" cy="619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44839765"/>
              </p:ext>
            </p:extLst>
          </p:nvPr>
        </p:nvGraphicFramePr>
        <p:xfrm>
          <a:off x="177421" y="114110"/>
          <a:ext cx="8802806" cy="651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6498287"/>
              </p:ext>
            </p:extLst>
          </p:nvPr>
        </p:nvGraphicFramePr>
        <p:xfrm>
          <a:off x="300251" y="114110"/>
          <a:ext cx="8529851" cy="674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4328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331626"/>
              </p:ext>
            </p:extLst>
          </p:nvPr>
        </p:nvGraphicFramePr>
        <p:xfrm>
          <a:off x="115504" y="86628"/>
          <a:ext cx="8922618" cy="6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4360931" y="1729879"/>
            <a:ext cx="10765" cy="48024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2656612" y="3957433"/>
            <a:ext cx="3403671" cy="1299411"/>
            <a:chOff x="2916454" y="3609474"/>
            <a:chExt cx="3474721" cy="1306184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4656350" y="3609474"/>
              <a:ext cx="1734825" cy="1074863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4637098" y="3609474"/>
              <a:ext cx="0" cy="1306184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2916454" y="3609474"/>
              <a:ext cx="1701393" cy="1074863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00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19953"/>
              </p:ext>
            </p:extLst>
          </p:nvPr>
        </p:nvGraphicFramePr>
        <p:xfrm>
          <a:off x="192505" y="154004"/>
          <a:ext cx="8835992" cy="647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1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24984018"/>
              </p:ext>
            </p:extLst>
          </p:nvPr>
        </p:nvGraphicFramePr>
        <p:xfrm>
          <a:off x="163396" y="854033"/>
          <a:ext cx="8715435" cy="588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116632"/>
            <a:ext cx="8568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орфографического навыка</a:t>
            </a:r>
          </a:p>
        </p:txBody>
      </p:sp>
    </p:spTree>
    <p:extLst>
      <p:ext uri="{BB962C8B-B14F-4D97-AF65-F5344CB8AC3E}">
        <p14:creationId xmlns:p14="http://schemas.microsoft.com/office/powerpoint/2010/main" val="2797447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233099"/>
              </p:ext>
            </p:extLst>
          </p:nvPr>
        </p:nvGraphicFramePr>
        <p:xfrm>
          <a:off x="163629" y="635267"/>
          <a:ext cx="8807116" cy="609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-738389" y="0"/>
            <a:ext cx="10831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трудности </a:t>
            </a:r>
            <a:r>
              <a:rPr lang="ru-RU" sz="24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</a:t>
            </a:r>
            <a:endParaRPr lang="ru-RU" sz="24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44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323353"/>
              </p:ext>
            </p:extLst>
          </p:nvPr>
        </p:nvGraphicFramePr>
        <p:xfrm>
          <a:off x="221381" y="163629"/>
          <a:ext cx="8720488" cy="6522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6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2971" y="123826"/>
            <a:ext cx="8913525" cy="6617542"/>
            <a:chOff x="271523" y="955196"/>
            <a:chExt cx="8081343" cy="5324312"/>
          </a:xfrm>
        </p:grpSpPr>
        <p:sp>
          <p:nvSpPr>
            <p:cNvPr id="5" name="Полилиния 4"/>
            <p:cNvSpPr/>
            <p:nvPr/>
          </p:nvSpPr>
          <p:spPr>
            <a:xfrm>
              <a:off x="271523" y="955196"/>
              <a:ext cx="3019666" cy="5324310"/>
            </a:xfrm>
            <a:custGeom>
              <a:avLst/>
              <a:gdLst>
                <a:gd name="connsiteX0" fmla="*/ 0 w 4679039"/>
                <a:gd name="connsiteY0" fmla="*/ 0 h 3029467"/>
                <a:gd name="connsiteX1" fmla="*/ 3164306 w 4679039"/>
                <a:gd name="connsiteY1" fmla="*/ 0 h 3029467"/>
                <a:gd name="connsiteX2" fmla="*/ 4679039 w 4679039"/>
                <a:gd name="connsiteY2" fmla="*/ 1514734 h 3029467"/>
                <a:gd name="connsiteX3" fmla="*/ 3164306 w 4679039"/>
                <a:gd name="connsiteY3" fmla="*/ 3029467 h 3029467"/>
                <a:gd name="connsiteX4" fmla="*/ 0 w 4679039"/>
                <a:gd name="connsiteY4" fmla="*/ 3029467 h 3029467"/>
                <a:gd name="connsiteX5" fmla="*/ 1514734 w 4679039"/>
                <a:gd name="connsiteY5" fmla="*/ 1514734 h 3029467"/>
                <a:gd name="connsiteX6" fmla="*/ 0 w 4679039"/>
                <a:gd name="connsiteY6" fmla="*/ 0 h 302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9039" h="3029467">
                  <a:moveTo>
                    <a:pt x="4679038" y="0"/>
                  </a:moveTo>
                  <a:lnTo>
                    <a:pt x="4679038" y="2048746"/>
                  </a:lnTo>
                  <a:lnTo>
                    <a:pt x="2339519" y="3029467"/>
                  </a:lnTo>
                  <a:lnTo>
                    <a:pt x="1" y="2048746"/>
                  </a:lnTo>
                  <a:lnTo>
                    <a:pt x="1" y="0"/>
                  </a:lnTo>
                  <a:lnTo>
                    <a:pt x="2339519" y="980722"/>
                  </a:lnTo>
                  <a:lnTo>
                    <a:pt x="467903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71" tIns="1528704" rIns="13969" bIns="1528703" numCol="1" spcCol="1270" anchor="ctr" anchorCtr="0">
              <a:noAutofit/>
            </a:bodyPr>
            <a:lstStyle/>
            <a:p>
              <a:pPr lvl="0" algn="ctr" defTabSz="977900" rtl="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Решая орфографическую задачу, ребёнок  должен совершить определённые  действия:</a:t>
              </a:r>
              <a:endParaRPr lang="ru-RU" sz="2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291189" y="955196"/>
              <a:ext cx="5061677" cy="5324312"/>
            </a:xfrm>
            <a:custGeom>
              <a:avLst/>
              <a:gdLst>
                <a:gd name="connsiteX0" fmla="*/ 843630 w 5330099"/>
                <a:gd name="connsiteY0" fmla="*/ 0 h 5061676"/>
                <a:gd name="connsiteX1" fmla="*/ 4486469 w 5330099"/>
                <a:gd name="connsiteY1" fmla="*/ 0 h 5061676"/>
                <a:gd name="connsiteX2" fmla="*/ 5330099 w 5330099"/>
                <a:gd name="connsiteY2" fmla="*/ 843630 h 5061676"/>
                <a:gd name="connsiteX3" fmla="*/ 5330099 w 5330099"/>
                <a:gd name="connsiteY3" fmla="*/ 5061676 h 5061676"/>
                <a:gd name="connsiteX4" fmla="*/ 5330099 w 5330099"/>
                <a:gd name="connsiteY4" fmla="*/ 5061676 h 5061676"/>
                <a:gd name="connsiteX5" fmla="*/ 0 w 5330099"/>
                <a:gd name="connsiteY5" fmla="*/ 5061676 h 5061676"/>
                <a:gd name="connsiteX6" fmla="*/ 0 w 5330099"/>
                <a:gd name="connsiteY6" fmla="*/ 5061676 h 5061676"/>
                <a:gd name="connsiteX7" fmla="*/ 0 w 5330099"/>
                <a:gd name="connsiteY7" fmla="*/ 843630 h 5061676"/>
                <a:gd name="connsiteX8" fmla="*/ 843630 w 5330099"/>
                <a:gd name="connsiteY8" fmla="*/ 0 h 506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0099" h="5061676">
                  <a:moveTo>
                    <a:pt x="5330098" y="801145"/>
                  </a:moveTo>
                  <a:lnTo>
                    <a:pt x="5330098" y="4260531"/>
                  </a:lnTo>
                  <a:cubicBezTo>
                    <a:pt x="5330098" y="4702991"/>
                    <a:pt x="4932363" y="5061676"/>
                    <a:pt x="4441731" y="5061676"/>
                  </a:cubicBezTo>
                  <a:lnTo>
                    <a:pt x="1" y="5061676"/>
                  </a:lnTo>
                  <a:lnTo>
                    <a:pt x="1" y="5061676"/>
                  </a:lnTo>
                  <a:lnTo>
                    <a:pt x="1" y="0"/>
                  </a:lnTo>
                  <a:lnTo>
                    <a:pt x="1" y="0"/>
                  </a:lnTo>
                  <a:lnTo>
                    <a:pt x="4441731" y="0"/>
                  </a:lnTo>
                  <a:cubicBezTo>
                    <a:pt x="4932363" y="0"/>
                    <a:pt x="5330098" y="358685"/>
                    <a:pt x="5330098" y="80114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258522" rIns="258521" bIns="258521" numCol="1" spcCol="1270" anchor="ctr" anchorCtr="0">
              <a:noAutofit/>
            </a:bodyPr>
            <a:lstStyle/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i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«увидеть» орфограмму </a:t>
              </a: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слове;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i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определить ее вид </a:t>
              </a: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соотнесении с  </a:t>
              </a:r>
              <a:r>
                <a:rPr lang="ru-RU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грамматико</a:t>
              </a: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орфографической темой </a:t>
              </a:r>
              <a:r>
                <a:rPr lang="ru-RU" sz="2000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2000" b="1" i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типизировать</a:t>
              </a:r>
              <a:r>
                <a:rPr lang="ru-RU" sz="2000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i="1" kern="1200" dirty="0" smtClean="0">
                  <a:solidFill>
                    <a:srgbClr val="65B99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</a:t>
              </a:r>
              <a:r>
                <a:rPr lang="ru-RU" sz="2000" b="1" i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 способ решения </a:t>
              </a: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задачи в зависимости от типа орфограммы;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i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определить "шаги" решения</a:t>
              </a:r>
              <a:r>
                <a:rPr lang="ru-RU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их последовательность, актуализировать </a:t>
              </a:r>
              <a:r>
                <a:rPr lang="ru-RU" sz="2000" b="1" i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алгоритм</a:t>
              </a: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решения задачи;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решить задачу, то есть, </a:t>
              </a:r>
              <a:r>
                <a:rPr lang="ru-RU" sz="2000" b="1" i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выполнить </a:t>
              </a: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последовательные</a:t>
              </a:r>
              <a:r>
                <a:rPr lang="ru-RU" sz="20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действия по алгоритму</a:t>
              </a: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не пропустив ни одного и не совершив ошибки ни на одной из ступеней,  </a:t>
              </a:r>
              <a:r>
                <a:rPr lang="ru-RU" sz="2000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получить результат = вывод о правильности написания;</a:t>
              </a:r>
              <a:endParaRPr lang="ru-RU" sz="20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i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написать слово </a:t>
              </a: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соответствии с решением задачи и </a:t>
              </a:r>
              <a:r>
                <a:rPr lang="ru-RU" sz="2000" b="1" i="1" kern="1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осуществить самопроверку</a:t>
              </a: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2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2913</TotalTime>
  <Words>1310</Words>
  <Application>Microsoft Office PowerPoint</Application>
  <PresentationFormat>Экран (4:3)</PresentationFormat>
  <Paragraphs>266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Bookman Old Style</vt:lpstr>
      <vt:lpstr>BrowalliaUPC</vt:lpstr>
      <vt:lpstr>Calibri</vt:lpstr>
      <vt:lpstr>Calibri Light</vt:lpstr>
      <vt:lpstr>Times New Roman</vt:lpstr>
      <vt:lpstr>Тема Office</vt:lpstr>
      <vt:lpstr>        </vt:lpstr>
      <vt:lpstr>Презентация PowerPoint</vt:lpstr>
      <vt:lpstr>Факторы,  обеспечивающие успешность  процесса письма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 по традиционной методике </vt:lpstr>
      <vt:lpstr>Презентация PowerPoint</vt:lpstr>
      <vt:lpstr>Обучение по методике решения орфографических задач</vt:lpstr>
      <vt:lpstr>Презентация PowerPoint</vt:lpstr>
      <vt:lpstr>Приёмы и упражнения,  направленные  на становление аналитико - орфографических  умений и навыков</vt:lpstr>
      <vt:lpstr> Различные виды языкового анализа и синтеза</vt:lpstr>
      <vt:lpstr>Поиск орфограмм в чистом тексте</vt:lpstr>
      <vt:lpstr>Зажги маячок</vt:lpstr>
      <vt:lpstr>Презентация PowerPoint</vt:lpstr>
      <vt:lpstr>Орфографические минутки</vt:lpstr>
      <vt:lpstr>Поиск орфограмм в чистом тексте  с  перфокартой</vt:lpstr>
      <vt:lpstr>Перфокарта</vt:lpstr>
      <vt:lpstr>Выбор орфограмм при слуховом восприятии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безопасности слова</vt:lpstr>
      <vt:lpstr>«Какографическое» письмо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Ника Трубникова</dc:creator>
  <cp:lastModifiedBy>Nika</cp:lastModifiedBy>
  <cp:revision>1152</cp:revision>
  <dcterms:created xsi:type="dcterms:W3CDTF">2015-03-11T18:17:36Z</dcterms:created>
  <dcterms:modified xsi:type="dcterms:W3CDTF">2023-11-01T06:38:08Z</dcterms:modified>
</cp:coreProperties>
</file>