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6" r:id="rId3"/>
    <p:sldId id="263" r:id="rId4"/>
    <p:sldId id="257" r:id="rId5"/>
    <p:sldId id="258" r:id="rId6"/>
    <p:sldId id="259" r:id="rId7"/>
    <p:sldId id="260" r:id="rId8"/>
    <p:sldId id="262" r:id="rId9"/>
    <p:sldId id="264" r:id="rId10"/>
    <p:sldId id="266" r:id="rId11"/>
    <p:sldId id="265" r:id="rId12"/>
    <p:sldId id="274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7BAA-201A-4B3A-942A-4AA58A739ABE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393F4-98F4-41D7-8405-079648ADCE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утрициолог\Documents\Downloads\1698759199801.jpg"/>
          <p:cNvPicPr>
            <a:picLocks noChangeAspect="1" noChangeArrowheads="1"/>
          </p:cNvPicPr>
          <p:nvPr/>
        </p:nvPicPr>
        <p:blipFill>
          <a:blip r:embed="rId2" cstate="print"/>
          <a:srcRect t="15350" b="14301"/>
          <a:stretch>
            <a:fillRect/>
          </a:stretch>
        </p:blipFill>
        <p:spPr bwMode="auto">
          <a:xfrm>
            <a:off x="384618" y="404663"/>
            <a:ext cx="8507862" cy="62179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утрициолог\Documents\Downloads\1698759199765.jpg"/>
          <p:cNvPicPr>
            <a:picLocks noChangeAspect="1" noChangeArrowheads="1"/>
          </p:cNvPicPr>
          <p:nvPr/>
        </p:nvPicPr>
        <p:blipFill>
          <a:blip r:embed="rId2" cstate="print"/>
          <a:srcRect t="16400" b="17451"/>
          <a:stretch>
            <a:fillRect/>
          </a:stretch>
        </p:blipFill>
        <p:spPr bwMode="auto">
          <a:xfrm>
            <a:off x="387291" y="332656"/>
            <a:ext cx="8566346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утрициолог\Documents\Downloads\1698759199752.jpg"/>
          <p:cNvPicPr>
            <a:picLocks noChangeAspect="1" noChangeArrowheads="1"/>
          </p:cNvPicPr>
          <p:nvPr/>
        </p:nvPicPr>
        <p:blipFill>
          <a:blip r:embed="rId2" cstate="print"/>
          <a:srcRect t="13251" b="17450"/>
          <a:stretch>
            <a:fillRect/>
          </a:stretch>
        </p:blipFill>
        <p:spPr bwMode="auto">
          <a:xfrm>
            <a:off x="560584" y="332656"/>
            <a:ext cx="841419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утрициолог\Documents\Downloads\1698759199732.jpg"/>
          <p:cNvPicPr>
            <a:picLocks noChangeAspect="1" noChangeArrowheads="1"/>
          </p:cNvPicPr>
          <p:nvPr/>
        </p:nvPicPr>
        <p:blipFill>
          <a:blip r:embed="rId2" cstate="print"/>
          <a:srcRect t="15350" b="16401"/>
          <a:stretch>
            <a:fillRect/>
          </a:stretch>
        </p:blipFill>
        <p:spPr bwMode="auto">
          <a:xfrm>
            <a:off x="327651" y="332656"/>
            <a:ext cx="878830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утрициолог\Documents\Downloads\1698759199722.jpg"/>
          <p:cNvPicPr>
            <a:picLocks noChangeAspect="1" noChangeArrowheads="1"/>
          </p:cNvPicPr>
          <p:nvPr/>
        </p:nvPicPr>
        <p:blipFill>
          <a:blip r:embed="rId2" cstate="print"/>
          <a:srcRect t="15350" b="16401"/>
          <a:stretch>
            <a:fillRect/>
          </a:stretch>
        </p:blipFill>
        <p:spPr bwMode="auto">
          <a:xfrm>
            <a:off x="221426" y="260648"/>
            <a:ext cx="8780782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утрициолог\Documents\Downloads\1698759199710.jpg"/>
          <p:cNvPicPr>
            <a:picLocks noChangeAspect="1" noChangeArrowheads="1"/>
          </p:cNvPicPr>
          <p:nvPr/>
        </p:nvPicPr>
        <p:blipFill>
          <a:blip r:embed="rId2" cstate="print"/>
          <a:srcRect t="14300" b="19551"/>
          <a:stretch>
            <a:fillRect/>
          </a:stretch>
        </p:blipFill>
        <p:spPr bwMode="auto">
          <a:xfrm>
            <a:off x="333097" y="260648"/>
            <a:ext cx="868209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утрициолог\Documents\Downloads\1698761752994.jpg"/>
          <p:cNvPicPr>
            <a:picLocks noChangeAspect="1" noChangeArrowheads="1"/>
          </p:cNvPicPr>
          <p:nvPr/>
        </p:nvPicPr>
        <p:blipFill>
          <a:blip r:embed="rId2" cstate="print"/>
          <a:srcRect t="33200" r="-1333" b="34250"/>
          <a:stretch>
            <a:fillRect/>
          </a:stretch>
        </p:blipFill>
        <p:spPr bwMode="auto">
          <a:xfrm>
            <a:off x="607871" y="548680"/>
            <a:ext cx="8272017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утрициолог\Documents\Downloads\1698759199695.jpg"/>
          <p:cNvPicPr>
            <a:picLocks noChangeAspect="1" noChangeArrowheads="1"/>
          </p:cNvPicPr>
          <p:nvPr/>
        </p:nvPicPr>
        <p:blipFill>
          <a:blip r:embed="rId2" cstate="print"/>
          <a:srcRect t="15350" b="18501"/>
          <a:stretch>
            <a:fillRect/>
          </a:stretch>
        </p:blipFill>
        <p:spPr bwMode="auto">
          <a:xfrm>
            <a:off x="394793" y="332656"/>
            <a:ext cx="8656379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утрициолог\Documents\Downloads\1698759199687.jpg"/>
          <p:cNvPicPr>
            <a:picLocks noChangeAspect="1" noChangeArrowheads="1"/>
          </p:cNvPicPr>
          <p:nvPr/>
        </p:nvPicPr>
        <p:blipFill>
          <a:blip r:embed="rId2" cstate="print"/>
          <a:srcRect t="11151" b="12200"/>
          <a:stretch>
            <a:fillRect/>
          </a:stretch>
        </p:blipFill>
        <p:spPr bwMode="auto">
          <a:xfrm>
            <a:off x="323528" y="107828"/>
            <a:ext cx="8611532" cy="64477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утрициолог\Documents\Downloads\1698759199679.jpg"/>
          <p:cNvPicPr>
            <a:picLocks noChangeAspect="1" noChangeArrowheads="1"/>
          </p:cNvPicPr>
          <p:nvPr/>
        </p:nvPicPr>
        <p:blipFill>
          <a:blip r:embed="rId2" cstate="print"/>
          <a:srcRect t="13251" b="16400"/>
          <a:stretch>
            <a:fillRect/>
          </a:stretch>
        </p:blipFill>
        <p:spPr bwMode="auto">
          <a:xfrm>
            <a:off x="395536" y="332656"/>
            <a:ext cx="827884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утрициолог\Documents\Downloads\1698759199671.jpg"/>
          <p:cNvPicPr>
            <a:picLocks noChangeAspect="1" noChangeArrowheads="1"/>
          </p:cNvPicPr>
          <p:nvPr/>
        </p:nvPicPr>
        <p:blipFill>
          <a:blip r:embed="rId2" cstate="print"/>
          <a:srcRect t="12201" b="16400"/>
          <a:stretch>
            <a:fillRect/>
          </a:stretch>
        </p:blipFill>
        <p:spPr bwMode="auto">
          <a:xfrm>
            <a:off x="611560" y="302793"/>
            <a:ext cx="8263735" cy="6222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589B"/>
                </a:solidFill>
                <a:latin typeface="Montserrat"/>
              </a:rPr>
              <a:t>Распоряжение Правительства РФ от 24.10.2023 N 2958-р &lt;Об утверждении Стратегии повышения финансовой грамотности и формирования финансовой культуры до 2030 года</a:t>
            </a:r>
            <a:br>
              <a:rPr lang="ru-RU" b="1" dirty="0">
                <a:solidFill>
                  <a:srgbClr val="00589B"/>
                </a:solidFill>
                <a:latin typeface="Montserra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66857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утрициолог\Documents\Downloads\1698759199663.jpg"/>
          <p:cNvPicPr>
            <a:picLocks noChangeAspect="1" noChangeArrowheads="1"/>
          </p:cNvPicPr>
          <p:nvPr/>
        </p:nvPicPr>
        <p:blipFill>
          <a:blip r:embed="rId2" cstate="print"/>
          <a:srcRect t="16400" b="19551"/>
          <a:stretch>
            <a:fillRect/>
          </a:stretch>
        </p:blipFill>
        <p:spPr bwMode="auto">
          <a:xfrm>
            <a:off x="561880" y="476672"/>
            <a:ext cx="8324805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утрициолог\Documents\Downloads\1698759199788.jpg"/>
          <p:cNvPicPr>
            <a:picLocks noChangeAspect="1" noChangeArrowheads="1"/>
          </p:cNvPicPr>
          <p:nvPr/>
        </p:nvPicPr>
        <p:blipFill>
          <a:blip r:embed="rId2" cstate="print"/>
          <a:srcRect t="9051" b="21650"/>
          <a:stretch>
            <a:fillRect/>
          </a:stretch>
        </p:blipFill>
        <p:spPr bwMode="auto">
          <a:xfrm>
            <a:off x="683569" y="232445"/>
            <a:ext cx="8243610" cy="58608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утрициолог\Documents\Downloads\1698759199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409" b="16133"/>
          <a:stretch>
            <a:fillRect/>
          </a:stretch>
        </p:blipFill>
        <p:spPr bwMode="auto">
          <a:xfrm>
            <a:off x="539552" y="260648"/>
            <a:ext cx="8157338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утрициолог\Documents\Downloads\1698759199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993" r="-1118" b="19050"/>
          <a:stretch>
            <a:fillRect/>
          </a:stretch>
        </p:blipFill>
        <p:spPr bwMode="auto">
          <a:xfrm>
            <a:off x="323528" y="404664"/>
            <a:ext cx="8549849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утрициолог\Documents\Downloads\1698759199816.jpg"/>
          <p:cNvPicPr>
            <a:picLocks noChangeAspect="1" noChangeArrowheads="1"/>
          </p:cNvPicPr>
          <p:nvPr/>
        </p:nvPicPr>
        <p:blipFill>
          <a:blip r:embed="rId2" cstate="print"/>
          <a:srcRect t="16400" b="19551"/>
          <a:stretch>
            <a:fillRect/>
          </a:stretch>
        </p:blipFill>
        <p:spPr bwMode="auto">
          <a:xfrm>
            <a:off x="447472" y="260648"/>
            <a:ext cx="8498447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утрициолог\Documents\Downloads\1698759199809.jpg"/>
          <p:cNvPicPr>
            <a:picLocks noChangeAspect="1" noChangeArrowheads="1"/>
          </p:cNvPicPr>
          <p:nvPr/>
        </p:nvPicPr>
        <p:blipFill>
          <a:blip r:embed="rId2" cstate="print"/>
          <a:srcRect t="14300" b="18501"/>
          <a:stretch>
            <a:fillRect/>
          </a:stretch>
        </p:blipFill>
        <p:spPr bwMode="auto">
          <a:xfrm>
            <a:off x="0" y="0"/>
            <a:ext cx="8833498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утрициолог\Documents\Downloads\1698759199794.jpg"/>
          <p:cNvPicPr>
            <a:picLocks noChangeAspect="1" noChangeArrowheads="1"/>
          </p:cNvPicPr>
          <p:nvPr/>
        </p:nvPicPr>
        <p:blipFill>
          <a:blip r:embed="rId2" cstate="print"/>
          <a:srcRect t="17373" b="22243"/>
          <a:stretch>
            <a:fillRect/>
          </a:stretch>
        </p:blipFill>
        <p:spPr bwMode="auto">
          <a:xfrm>
            <a:off x="124121" y="260648"/>
            <a:ext cx="9019879" cy="61072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утрициолог\Documents\Downloads\1698759199780.jpg"/>
          <p:cNvPicPr>
            <a:picLocks noChangeAspect="1" noChangeArrowheads="1"/>
          </p:cNvPicPr>
          <p:nvPr/>
        </p:nvPicPr>
        <p:blipFill>
          <a:blip r:embed="rId2" cstate="print"/>
          <a:srcRect t="15350" b="15351"/>
          <a:stretch>
            <a:fillRect/>
          </a:stretch>
        </p:blipFill>
        <p:spPr bwMode="auto">
          <a:xfrm>
            <a:off x="357556" y="332656"/>
            <a:ext cx="8534923" cy="6270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21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Распоряжение Правительства РФ от 24.10.2023 N 2958-р &lt;Об утверждении Стратегии повышения финансовой грамотности и формирования финансовой культуры до 2030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Нутрициолог</dc:creator>
  <cp:lastModifiedBy>Teacher</cp:lastModifiedBy>
  <cp:revision>5</cp:revision>
  <dcterms:created xsi:type="dcterms:W3CDTF">2023-10-31T13:49:48Z</dcterms:created>
  <dcterms:modified xsi:type="dcterms:W3CDTF">2023-11-01T07:23:13Z</dcterms:modified>
</cp:coreProperties>
</file>