
<file path=[Content_Types].xml><?xml version="1.0" encoding="utf-8"?>
<Types xmlns="http://schemas.openxmlformats.org/package/2006/content-types">
  <Default Extension="aac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3751514" cy="4996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5976" y="1484784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Фельдшер- Гареева Нурия </a:t>
            </a:r>
            <a:r>
              <a:rPr lang="ru-RU" dirty="0" smtClean="0"/>
              <a:t>Мирзагитовна</a:t>
            </a:r>
          </a:p>
          <a:p>
            <a:pPr algn="ctr"/>
            <a:r>
              <a:rPr lang="ru-RU" dirty="0" smtClean="0"/>
              <a:t>ГБОУ СОШ №364</a:t>
            </a:r>
          </a:p>
          <a:p>
            <a:pPr algn="ctr"/>
            <a:r>
              <a:rPr lang="ru-RU" dirty="0" smtClean="0"/>
              <a:t>ДПО №3</a:t>
            </a:r>
            <a:endParaRPr lang="ru-RU" dirty="0"/>
          </a:p>
        </p:txBody>
      </p:sp>
      <p:pic>
        <p:nvPicPr>
          <p:cNvPr id="5" name="Медсестра.a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039" y="188640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13" y="3606417"/>
            <a:ext cx="4289237" cy="303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2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0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</TotalTime>
  <Words>11</Words>
  <Application>Microsoft Office PowerPoint</Application>
  <PresentationFormat>Экран (4:3)</PresentationFormat>
  <Paragraphs>3</Paragraphs>
  <Slides>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Воздушный поток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Teacher</cp:lastModifiedBy>
  <cp:revision>5</cp:revision>
  <dcterms:created xsi:type="dcterms:W3CDTF">2022-02-02T07:24:36Z</dcterms:created>
  <dcterms:modified xsi:type="dcterms:W3CDTF">2022-02-02T08:13:17Z</dcterms:modified>
</cp:coreProperties>
</file>