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7" r:id="rId5"/>
    <p:sldId id="258" r:id="rId6"/>
    <p:sldId id="261" r:id="rId7"/>
    <p:sldId id="263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8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86629-3348-4859-9903-49974D2776AD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CB83C-ED1E-478B-8F69-1607426D39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476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86629-3348-4859-9903-49974D2776AD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CB83C-ED1E-478B-8F69-1607426D39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722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86629-3348-4859-9903-49974D2776AD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CB83C-ED1E-478B-8F69-1607426D39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887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86629-3348-4859-9903-49974D2776AD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CB83C-ED1E-478B-8F69-1607426D39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06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86629-3348-4859-9903-49974D2776AD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CB83C-ED1E-478B-8F69-1607426D39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29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86629-3348-4859-9903-49974D2776AD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CB83C-ED1E-478B-8F69-1607426D39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57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86629-3348-4859-9903-49974D2776AD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CB83C-ED1E-478B-8F69-1607426D39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0452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86629-3348-4859-9903-49974D2776AD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CB83C-ED1E-478B-8F69-1607426D39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3313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86629-3348-4859-9903-49974D2776AD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CB83C-ED1E-478B-8F69-1607426D39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652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86629-3348-4859-9903-49974D2776AD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CB83C-ED1E-478B-8F69-1607426D39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2884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86629-3348-4859-9903-49974D2776AD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CB83C-ED1E-478B-8F69-1607426D39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566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86629-3348-4859-9903-49974D2776AD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CB83C-ED1E-478B-8F69-1607426D39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740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93442" y="927151"/>
            <a:ext cx="651666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Антикоррупционное образование в школе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://rodnichok46.ru/attachments/Image/korrupcia.jpg?template=gener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218" y="927151"/>
            <a:ext cx="3909158" cy="3903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avatars.mds.yandex.net/get-zen_doc/196516/pub_5ceed605f0905500af1eaa01_5ceee463f1195f00b041f05c/scale_12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6557" y="2879079"/>
            <a:ext cx="5012170" cy="3546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7669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0091" y="435696"/>
            <a:ext cx="10515600" cy="603395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литературы</a:t>
            </a:r>
            <a:endParaRPr lang="ru-RU" sz="3200" b="1" i="1" dirty="0">
              <a:ln w="22225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>
            <a:solidFill>
              <a:srgbClr val="C00000"/>
            </a:solidFill>
          </a:ln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вопросы антикоррупционного воспитания обучающихся: опыт Санкт-Петербурга: сборник материалов городской научно-практической конференции/под ред. О.Н. Журавлевой, К.О.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Битюкова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СПб, СПб АППО,  2014;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Александрова С.В., «Антикоррупционное образование обучающихся: методический потенциал материалов участников городского конкурса методических разработок// Академический вестник «Новые практики  антикоррупционного образования обучающихся в ОУ Санкт-Петербурга (по итогам конкурса 2017года)»,2018. №3</a:t>
            </a:r>
            <a:endParaRPr lang="en-U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Антикоррупционное образование в современной школе: социально-педагогическое сопровождение Лучшие практики антикоррупционного образования и воспитания в общеобразовательных и профессиональных образовательных учреждениях (по материалам конкурса), под общей редакцией Т.Н.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Поляковой, СПб, СПб АППО,  2017;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Журавлева О.Н., «Формирование антикоррупционного мировоззрения школьников на уроках истории и обществознания, 5-11 класс: методическое пособие, М.,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Вентана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-Граф, 2010, стр. 17-18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О.Н. Журавлева, К.О.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Битюков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«Методика анализа эффективности антикоррупционного образования и формирования правосознания и правовой культуры обучающихся», СПб АППО,  2014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850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0111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причины коррупции в образовании</a:t>
            </a:r>
            <a:endParaRPr lang="ru-RU" sz="3200" b="1" i="1" dirty="0">
              <a:ln w="22225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есовершенство законодательства и пробелы в правовом регулировании в области образования;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тсутствие последовательного и системного подхода в борьбе с коррупцией в отрасли;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еразвитость институтов гражданского общества, гражданская пассивность, правовой нигилизм граждан;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епрозрачность системы образования в целом, эффективности расходования бюджетных средств (отсутствие общественной экспертизы принимаемых решений);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тсутствие реальных механизмов участия общества в реализации принципа государственно-общественного характера управления образованием;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азобщенность школы в широком понимании и общественных организаций, призванных обогатить опыт детей и молодежи реальной практикой гражданского служения обществу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44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4693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антикоррупционного образования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бучающиеся не знают о природе коррупции, не задумываются о вреде коррупции, не уверены, что она достойна осуждения, не знакомы с опытом противодействия коррупции;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системе среднего и высшего образования отсутствует целостное знание о коррупции, практически отсутствуют программы, направленные на противодействие коррупции в традиционной социальной деятельности;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едостаточно изучены сами коррупционные отношения и пути эффективного противодействия им;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лабо представлена практика участия в контроле над властью и в процедурах принятия властных решений;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нтикоррупционное образование требует от учителей не только глубоких знаний по данному вопросу, но и мудрости, такта, педагогического мастерства…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331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1675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антикоррупционного образования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37698"/>
            <a:ext cx="10515600" cy="4796848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освоение 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навыков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необходимых для борьбы с коррупцией. Создание антикоррупционного стандарта поведения. У обучающихся должно не только доминировать мнение о коррупционном поведении как о поведении, неприемлемом ни при каких условиях, но и должны быть практические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деятельностные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навыки такого поведения в конкретных жизненных ситуациях. Причем противодействие коррупции должно носить не только пассивный характер – не приемлю и не участвую в коррупционных деяниях, но и активный – борюсь с любыми проявлениями коррупции в нашем обществе.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направленная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понимание природы коррупции, осознания социальных потерь от ее проявлений, умение аргументированно защищать свою позицию, искать пути преодоления проявлений коррупции. </a:t>
            </a:r>
            <a:endParaRPr lang="ru-RU" sz="19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9343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4693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антикоррупционного образования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31661"/>
            <a:ext cx="10515600" cy="4351338"/>
          </a:xfrm>
          <a:ln>
            <a:solidFill>
              <a:srgbClr val="C00000"/>
            </a:solidFill>
          </a:ln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преодоление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правового нигилизма.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Уважение к закону должно стать определяющим принципом жизни каждого гражданина. В преодолении правового нигилизма особую роль  играют правовое просвещение и формирование основ правовой культуры обучающихся, в частности, в сфере антикоррупционного законодательства.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многоликости коррупции: о сути коррупции как социального явления, противозаконного деяния, экономического феномена, элемента культуры данного общества, нравственной болезни общества. Четкое представление о целях, субъектах, формах и видах, сфере реализации, содержании коррупции.</a:t>
            </a:r>
            <a:endParaRPr lang="ru-RU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0743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42002"/>
          </a:xfrm>
        </p:spPr>
        <p:txBody>
          <a:bodyPr>
            <a:noAutofit/>
          </a:bodyPr>
          <a:lstStyle/>
          <a:p>
            <a:pPr algn="ctr"/>
            <a:r>
              <a:rPr lang="ru-RU" sz="32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Базовые компоненты развития системы антикоррупционного образования и воспитания в образовательных учреждениях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>
            <a:solidFill>
              <a:srgbClr val="C00000"/>
            </a:solidFill>
          </a:ln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 процесс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формирование антикоррупционного сознания осуществляется при изучении таких учебных предметов как история, обществознание, география, литература, русский язык, основы безопасности жизнедеятельности…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системе воспитательной деятельности школы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формирование комплекса личностных качеств (правомерное поведение, антикоррупционная культура, антикоррупционное мировоззрение), позитивная социализация обучающихся (обретение опыта социального взаимодействия на основании антикоррупционного поведения);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озможности системы дополнительного образования и внеурочной работы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участие школьников в проектной и творческой деятельности, ориентированной на вопросы антикоррупционной деятельности;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аличие информационных стендов и системы антикоррупционного просвещения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и их родителей (законных представителей);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тсутствие случаев коррупционного поведения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образовательном учреждении.</a:t>
            </a:r>
          </a:p>
          <a:p>
            <a:pPr marL="0" indent="0"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357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4693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антикоррупционного образования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009611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Лекции и беседы о сущности коррупции;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проблемных статей, отчетов работы правоохранительных органов, исторических источников;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беседы с различными людьми: сотрудниками правоохранительных органов, политиками, государственными служащими…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овлечение в общественно значимую деятельность в рамках различных видов практики (участие в конкурсах антикоррупционной направленности);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олевые игры …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751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4801"/>
          </a:xfrm>
        </p:spPr>
        <p:txBody>
          <a:bodyPr/>
          <a:lstStyle/>
          <a:p>
            <a:pPr algn="ctr"/>
            <a:r>
              <a:rPr lang="ru-RU" sz="32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</a:t>
            </a:r>
            <a:r>
              <a:rPr lang="ru-RU" dirty="0" smtClean="0"/>
              <a:t> </a:t>
            </a:r>
            <a:r>
              <a:rPr lang="ru-RU" sz="32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антикоррупционного образования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64339"/>
          </a:xfrm>
          <a:ln>
            <a:solidFill>
              <a:srgbClr val="C00000"/>
            </a:solidFill>
          </a:ln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партнерство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реализация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 антикоррупционного образования возможна при участии в данном процессе всех заинтересованных сторон: молодежных организаций, родительской общественности, социально-ответственных предпринимателей, представителей властных структур и правоохранительных органов, представителей религиозных конфессий.;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преемственность;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истемный подход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омплексность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направленность как на формирование антикоррупционного мировоззрения, так и формирование антикоррупционного стандарта поведения и активной гражданской позиции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 возрастных особенностей;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нтегрированность в образовательный процесс;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связь </a:t>
            </a:r>
            <a:r>
              <a:rPr lang="ru-RU" sz="2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1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компетентностным</a:t>
            </a:r>
            <a:r>
              <a:rPr lang="ru-RU" sz="2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подходом в </a:t>
            </a:r>
            <a:r>
              <a:rPr lang="ru-RU" sz="2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образовании</a:t>
            </a:r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превентивность</a:t>
            </a:r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антикоррупционное 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 быть направлено на предупреждение любого проявления коррупционного поведения и мышления. </a:t>
            </a:r>
          </a:p>
        </p:txBody>
      </p:sp>
    </p:spTree>
    <p:extLst>
      <p:ext uri="{BB962C8B-B14F-4D97-AF65-F5344CB8AC3E}">
        <p14:creationId xmlns:p14="http://schemas.microsoft.com/office/powerpoint/2010/main" val="1337423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4184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Примерная тематика спецкурсов и факультативов, включающих антикоррупционную тематику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Коррупция и ответственность за коррупционные деяния.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антикоррупционного мировоззрения школьников.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Остановим коррупцию.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не стать жертвой коррупции.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Нравственные и мировоззренческие основы мировых религий.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Антикоррупционный ликбез.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 и обязанности несовершеннолетних.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несовершеннолетних.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Международный опыт по борьбе с коррупцией.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Коррупция и борьба с ней в мировой истории.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Правовые основы антикоррупционного поведения.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0470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899</Words>
  <Application>Microsoft Office PowerPoint</Application>
  <PresentationFormat>Произвольный</PresentationFormat>
  <Paragraphs>59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Основные причины коррупции в образовании</vt:lpstr>
      <vt:lpstr>Проблемы антикоррупционного образования</vt:lpstr>
      <vt:lpstr>Направления антикоррупционного образования</vt:lpstr>
      <vt:lpstr>Направления антикоррупционного образования</vt:lpstr>
      <vt:lpstr>Базовые компоненты развития системы антикоррупционного образования и воспитания в образовательных учреждениях</vt:lpstr>
      <vt:lpstr>Способы антикоррупционного образования</vt:lpstr>
      <vt:lpstr>Принципы антикоррупционного образования</vt:lpstr>
      <vt:lpstr>Примерная тематика спецкурсов и факультативов, включающих антикоррупционную тематику</vt:lpstr>
      <vt:lpstr>Список литературы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user</cp:lastModifiedBy>
  <cp:revision>23</cp:revision>
  <dcterms:created xsi:type="dcterms:W3CDTF">2020-01-08T15:07:37Z</dcterms:created>
  <dcterms:modified xsi:type="dcterms:W3CDTF">2026-03-06T18:26:55Z</dcterms:modified>
</cp:coreProperties>
</file>